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p:normalViewPr>
  <p:slideViewPr>
    <p:cSldViewPr snapToGrid="0">
      <p:cViewPr varScale="1">
        <p:scale>
          <a:sx n="71" d="100"/>
          <a:sy n="71" d="100"/>
        </p:scale>
        <p:origin x="73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022D2-3497-40C2-A56A-B848FFBF56B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77AD0E6-95CF-4D78-963A-F189B730B5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E82AE4B-8CD7-4F16-A1E7-5E980F1943B8}"/>
              </a:ext>
            </a:extLst>
          </p:cNvPr>
          <p:cNvSpPr>
            <a:spLocks noGrp="1"/>
          </p:cNvSpPr>
          <p:nvPr>
            <p:ph type="dt" sz="half" idx="10"/>
          </p:nvPr>
        </p:nvSpPr>
        <p:spPr/>
        <p:txBody>
          <a:bodyPr/>
          <a:lstStyle/>
          <a:p>
            <a:fld id="{7F1AB372-2AA1-481C-9900-E1973835460D}" type="datetimeFigureOut">
              <a:rPr lang="en-GB" smtClean="0"/>
              <a:t>22/09/2022</a:t>
            </a:fld>
            <a:endParaRPr lang="en-GB"/>
          </a:p>
        </p:txBody>
      </p:sp>
      <p:sp>
        <p:nvSpPr>
          <p:cNvPr id="5" name="Footer Placeholder 4">
            <a:extLst>
              <a:ext uri="{FF2B5EF4-FFF2-40B4-BE49-F238E27FC236}">
                <a16:creationId xmlns:a16="http://schemas.microsoft.com/office/drawing/2014/main" id="{5069831D-03E4-43A3-8D3C-6568A83DFD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1DF48E-EA30-413B-91DE-69B03933B0D1}"/>
              </a:ext>
            </a:extLst>
          </p:cNvPr>
          <p:cNvSpPr>
            <a:spLocks noGrp="1"/>
          </p:cNvSpPr>
          <p:nvPr>
            <p:ph type="sldNum" sz="quarter" idx="12"/>
          </p:nvPr>
        </p:nvSpPr>
        <p:spPr/>
        <p:txBody>
          <a:bodyPr/>
          <a:lstStyle/>
          <a:p>
            <a:fld id="{578F19E3-1FF7-4101-A959-37985EE74F78}" type="slidenum">
              <a:rPr lang="en-GB" smtClean="0"/>
              <a:t>‹#›</a:t>
            </a:fld>
            <a:endParaRPr lang="en-GB"/>
          </a:p>
        </p:txBody>
      </p:sp>
    </p:spTree>
    <p:extLst>
      <p:ext uri="{BB962C8B-B14F-4D97-AF65-F5344CB8AC3E}">
        <p14:creationId xmlns:p14="http://schemas.microsoft.com/office/powerpoint/2010/main" val="4272153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B37E1-D3AD-43B4-9BA9-B60FC6CC61F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7C168A2-ECFD-452A-A3ED-BD6F5827470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33CF95-5411-4B60-AF0C-9D38770CE87A}"/>
              </a:ext>
            </a:extLst>
          </p:cNvPr>
          <p:cNvSpPr>
            <a:spLocks noGrp="1"/>
          </p:cNvSpPr>
          <p:nvPr>
            <p:ph type="dt" sz="half" idx="10"/>
          </p:nvPr>
        </p:nvSpPr>
        <p:spPr/>
        <p:txBody>
          <a:bodyPr/>
          <a:lstStyle/>
          <a:p>
            <a:fld id="{7F1AB372-2AA1-481C-9900-E1973835460D}" type="datetimeFigureOut">
              <a:rPr lang="en-GB" smtClean="0"/>
              <a:t>22/09/2022</a:t>
            </a:fld>
            <a:endParaRPr lang="en-GB"/>
          </a:p>
        </p:txBody>
      </p:sp>
      <p:sp>
        <p:nvSpPr>
          <p:cNvPr id="5" name="Footer Placeholder 4">
            <a:extLst>
              <a:ext uri="{FF2B5EF4-FFF2-40B4-BE49-F238E27FC236}">
                <a16:creationId xmlns:a16="http://schemas.microsoft.com/office/drawing/2014/main" id="{CC2874B9-8A84-4F8F-97DD-AA3E5C990A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63F180-A661-439F-91DD-4BA98165C8BF}"/>
              </a:ext>
            </a:extLst>
          </p:cNvPr>
          <p:cNvSpPr>
            <a:spLocks noGrp="1"/>
          </p:cNvSpPr>
          <p:nvPr>
            <p:ph type="sldNum" sz="quarter" idx="12"/>
          </p:nvPr>
        </p:nvSpPr>
        <p:spPr/>
        <p:txBody>
          <a:bodyPr/>
          <a:lstStyle/>
          <a:p>
            <a:fld id="{578F19E3-1FF7-4101-A959-37985EE74F78}" type="slidenum">
              <a:rPr lang="en-GB" smtClean="0"/>
              <a:t>‹#›</a:t>
            </a:fld>
            <a:endParaRPr lang="en-GB"/>
          </a:p>
        </p:txBody>
      </p:sp>
    </p:spTree>
    <p:extLst>
      <p:ext uri="{BB962C8B-B14F-4D97-AF65-F5344CB8AC3E}">
        <p14:creationId xmlns:p14="http://schemas.microsoft.com/office/powerpoint/2010/main" val="4039258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91C147-9D30-4794-9333-C539511416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65CB720-91F5-4774-B842-F1B809AD926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D56C85-04B2-4AE3-8721-AE4B803A0EE3}"/>
              </a:ext>
            </a:extLst>
          </p:cNvPr>
          <p:cNvSpPr>
            <a:spLocks noGrp="1"/>
          </p:cNvSpPr>
          <p:nvPr>
            <p:ph type="dt" sz="half" idx="10"/>
          </p:nvPr>
        </p:nvSpPr>
        <p:spPr/>
        <p:txBody>
          <a:bodyPr/>
          <a:lstStyle/>
          <a:p>
            <a:fld id="{7F1AB372-2AA1-481C-9900-E1973835460D}" type="datetimeFigureOut">
              <a:rPr lang="en-GB" smtClean="0"/>
              <a:t>22/09/2022</a:t>
            </a:fld>
            <a:endParaRPr lang="en-GB"/>
          </a:p>
        </p:txBody>
      </p:sp>
      <p:sp>
        <p:nvSpPr>
          <p:cNvPr id="5" name="Footer Placeholder 4">
            <a:extLst>
              <a:ext uri="{FF2B5EF4-FFF2-40B4-BE49-F238E27FC236}">
                <a16:creationId xmlns:a16="http://schemas.microsoft.com/office/drawing/2014/main" id="{FEDCBBA4-617F-45EB-9EFA-84209C742D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617464-91EE-4D83-8983-0B51819A4E95}"/>
              </a:ext>
            </a:extLst>
          </p:cNvPr>
          <p:cNvSpPr>
            <a:spLocks noGrp="1"/>
          </p:cNvSpPr>
          <p:nvPr>
            <p:ph type="sldNum" sz="quarter" idx="12"/>
          </p:nvPr>
        </p:nvSpPr>
        <p:spPr/>
        <p:txBody>
          <a:bodyPr/>
          <a:lstStyle/>
          <a:p>
            <a:fld id="{578F19E3-1FF7-4101-A959-37985EE74F78}" type="slidenum">
              <a:rPr lang="en-GB" smtClean="0"/>
              <a:t>‹#›</a:t>
            </a:fld>
            <a:endParaRPr lang="en-GB"/>
          </a:p>
        </p:txBody>
      </p:sp>
    </p:spTree>
    <p:extLst>
      <p:ext uri="{BB962C8B-B14F-4D97-AF65-F5344CB8AC3E}">
        <p14:creationId xmlns:p14="http://schemas.microsoft.com/office/powerpoint/2010/main" val="176217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7387D-B9D6-46C2-85CA-49935FFC42B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C8E262F-3D4F-4617-8665-888EF6B543A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829C52A-53A1-4C28-A5FF-B298D3918E43}"/>
              </a:ext>
            </a:extLst>
          </p:cNvPr>
          <p:cNvSpPr>
            <a:spLocks noGrp="1"/>
          </p:cNvSpPr>
          <p:nvPr>
            <p:ph type="dt" sz="half" idx="10"/>
          </p:nvPr>
        </p:nvSpPr>
        <p:spPr/>
        <p:txBody>
          <a:bodyPr/>
          <a:lstStyle/>
          <a:p>
            <a:fld id="{7F1AB372-2AA1-481C-9900-E1973835460D}" type="datetimeFigureOut">
              <a:rPr lang="en-GB" smtClean="0"/>
              <a:t>22/09/2022</a:t>
            </a:fld>
            <a:endParaRPr lang="en-GB"/>
          </a:p>
        </p:txBody>
      </p:sp>
      <p:sp>
        <p:nvSpPr>
          <p:cNvPr id="5" name="Footer Placeholder 4">
            <a:extLst>
              <a:ext uri="{FF2B5EF4-FFF2-40B4-BE49-F238E27FC236}">
                <a16:creationId xmlns:a16="http://schemas.microsoft.com/office/drawing/2014/main" id="{BFDC5CE0-F008-4C76-8849-51FD6D1F9C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01BA5C-EEE9-42AD-86DD-23A57F98822D}"/>
              </a:ext>
            </a:extLst>
          </p:cNvPr>
          <p:cNvSpPr>
            <a:spLocks noGrp="1"/>
          </p:cNvSpPr>
          <p:nvPr>
            <p:ph type="sldNum" sz="quarter" idx="12"/>
          </p:nvPr>
        </p:nvSpPr>
        <p:spPr/>
        <p:txBody>
          <a:bodyPr/>
          <a:lstStyle/>
          <a:p>
            <a:fld id="{578F19E3-1FF7-4101-A959-37985EE74F78}" type="slidenum">
              <a:rPr lang="en-GB" smtClean="0"/>
              <a:t>‹#›</a:t>
            </a:fld>
            <a:endParaRPr lang="en-GB"/>
          </a:p>
        </p:txBody>
      </p:sp>
    </p:spTree>
    <p:extLst>
      <p:ext uri="{BB962C8B-B14F-4D97-AF65-F5344CB8AC3E}">
        <p14:creationId xmlns:p14="http://schemas.microsoft.com/office/powerpoint/2010/main" val="2005523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3C98B-8B1E-43F4-AB6D-9AE041BA26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485C196-B5E9-4DED-80E4-6A113D66B1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896D2C4-F68B-4773-902E-269CFAF5619E}"/>
              </a:ext>
            </a:extLst>
          </p:cNvPr>
          <p:cNvSpPr>
            <a:spLocks noGrp="1"/>
          </p:cNvSpPr>
          <p:nvPr>
            <p:ph type="dt" sz="half" idx="10"/>
          </p:nvPr>
        </p:nvSpPr>
        <p:spPr/>
        <p:txBody>
          <a:bodyPr/>
          <a:lstStyle/>
          <a:p>
            <a:fld id="{7F1AB372-2AA1-481C-9900-E1973835460D}" type="datetimeFigureOut">
              <a:rPr lang="en-GB" smtClean="0"/>
              <a:t>22/09/2022</a:t>
            </a:fld>
            <a:endParaRPr lang="en-GB"/>
          </a:p>
        </p:txBody>
      </p:sp>
      <p:sp>
        <p:nvSpPr>
          <p:cNvPr id="5" name="Footer Placeholder 4">
            <a:extLst>
              <a:ext uri="{FF2B5EF4-FFF2-40B4-BE49-F238E27FC236}">
                <a16:creationId xmlns:a16="http://schemas.microsoft.com/office/drawing/2014/main" id="{6653A2CE-6ABC-4664-8658-77097127EB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47A8D3-EBDA-4510-BFD2-11B84D9FF152}"/>
              </a:ext>
            </a:extLst>
          </p:cNvPr>
          <p:cNvSpPr>
            <a:spLocks noGrp="1"/>
          </p:cNvSpPr>
          <p:nvPr>
            <p:ph type="sldNum" sz="quarter" idx="12"/>
          </p:nvPr>
        </p:nvSpPr>
        <p:spPr/>
        <p:txBody>
          <a:bodyPr/>
          <a:lstStyle/>
          <a:p>
            <a:fld id="{578F19E3-1FF7-4101-A959-37985EE74F78}" type="slidenum">
              <a:rPr lang="en-GB" smtClean="0"/>
              <a:t>‹#›</a:t>
            </a:fld>
            <a:endParaRPr lang="en-GB"/>
          </a:p>
        </p:txBody>
      </p:sp>
    </p:spTree>
    <p:extLst>
      <p:ext uri="{BB962C8B-B14F-4D97-AF65-F5344CB8AC3E}">
        <p14:creationId xmlns:p14="http://schemas.microsoft.com/office/powerpoint/2010/main" val="1205241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B6FDD-3CA0-404A-81F8-30BE7C7B83B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0AEFA6-218F-4B5D-A905-986FEB33961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4C4CD4E-AFF3-4414-9DFF-D685B280A21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E2A8B6A-FE60-40BF-8798-2E3821E5697B}"/>
              </a:ext>
            </a:extLst>
          </p:cNvPr>
          <p:cNvSpPr>
            <a:spLocks noGrp="1"/>
          </p:cNvSpPr>
          <p:nvPr>
            <p:ph type="dt" sz="half" idx="10"/>
          </p:nvPr>
        </p:nvSpPr>
        <p:spPr/>
        <p:txBody>
          <a:bodyPr/>
          <a:lstStyle/>
          <a:p>
            <a:fld id="{7F1AB372-2AA1-481C-9900-E1973835460D}" type="datetimeFigureOut">
              <a:rPr lang="en-GB" smtClean="0"/>
              <a:t>22/09/2022</a:t>
            </a:fld>
            <a:endParaRPr lang="en-GB"/>
          </a:p>
        </p:txBody>
      </p:sp>
      <p:sp>
        <p:nvSpPr>
          <p:cNvPr id="6" name="Footer Placeholder 5">
            <a:extLst>
              <a:ext uri="{FF2B5EF4-FFF2-40B4-BE49-F238E27FC236}">
                <a16:creationId xmlns:a16="http://schemas.microsoft.com/office/drawing/2014/main" id="{26601920-28B9-41E3-B793-ECC4B4F4B24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F3EB84-453F-4FFE-94A8-5DDDFA380B4C}"/>
              </a:ext>
            </a:extLst>
          </p:cNvPr>
          <p:cNvSpPr>
            <a:spLocks noGrp="1"/>
          </p:cNvSpPr>
          <p:nvPr>
            <p:ph type="sldNum" sz="quarter" idx="12"/>
          </p:nvPr>
        </p:nvSpPr>
        <p:spPr/>
        <p:txBody>
          <a:bodyPr/>
          <a:lstStyle/>
          <a:p>
            <a:fld id="{578F19E3-1FF7-4101-A959-37985EE74F78}" type="slidenum">
              <a:rPr lang="en-GB" smtClean="0"/>
              <a:t>‹#›</a:t>
            </a:fld>
            <a:endParaRPr lang="en-GB"/>
          </a:p>
        </p:txBody>
      </p:sp>
    </p:spTree>
    <p:extLst>
      <p:ext uri="{BB962C8B-B14F-4D97-AF65-F5344CB8AC3E}">
        <p14:creationId xmlns:p14="http://schemas.microsoft.com/office/powerpoint/2010/main" val="1444305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FC539-6B59-4872-BEC8-2EE790B15F8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84F770E-1E98-43F7-87FE-0BE1E5212D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CBF1525-8A1B-48C9-90A5-E5B726C6833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591FB87-B1FD-4203-A95F-D6612DC4DA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63EA58-2738-4B5D-8A4F-B75AF8D0116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285007E-BE20-4A97-B686-5CBC8720B0EF}"/>
              </a:ext>
            </a:extLst>
          </p:cNvPr>
          <p:cNvSpPr>
            <a:spLocks noGrp="1"/>
          </p:cNvSpPr>
          <p:nvPr>
            <p:ph type="dt" sz="half" idx="10"/>
          </p:nvPr>
        </p:nvSpPr>
        <p:spPr/>
        <p:txBody>
          <a:bodyPr/>
          <a:lstStyle/>
          <a:p>
            <a:fld id="{7F1AB372-2AA1-481C-9900-E1973835460D}" type="datetimeFigureOut">
              <a:rPr lang="en-GB" smtClean="0"/>
              <a:t>22/09/2022</a:t>
            </a:fld>
            <a:endParaRPr lang="en-GB"/>
          </a:p>
        </p:txBody>
      </p:sp>
      <p:sp>
        <p:nvSpPr>
          <p:cNvPr id="8" name="Footer Placeholder 7">
            <a:extLst>
              <a:ext uri="{FF2B5EF4-FFF2-40B4-BE49-F238E27FC236}">
                <a16:creationId xmlns:a16="http://schemas.microsoft.com/office/drawing/2014/main" id="{921DE687-7406-4A8E-A115-AE551967845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3270B1B-B71D-4EE9-8D5F-8FE46524E385}"/>
              </a:ext>
            </a:extLst>
          </p:cNvPr>
          <p:cNvSpPr>
            <a:spLocks noGrp="1"/>
          </p:cNvSpPr>
          <p:nvPr>
            <p:ph type="sldNum" sz="quarter" idx="12"/>
          </p:nvPr>
        </p:nvSpPr>
        <p:spPr/>
        <p:txBody>
          <a:bodyPr/>
          <a:lstStyle/>
          <a:p>
            <a:fld id="{578F19E3-1FF7-4101-A959-37985EE74F78}" type="slidenum">
              <a:rPr lang="en-GB" smtClean="0"/>
              <a:t>‹#›</a:t>
            </a:fld>
            <a:endParaRPr lang="en-GB"/>
          </a:p>
        </p:txBody>
      </p:sp>
    </p:spTree>
    <p:extLst>
      <p:ext uri="{BB962C8B-B14F-4D97-AF65-F5344CB8AC3E}">
        <p14:creationId xmlns:p14="http://schemas.microsoft.com/office/powerpoint/2010/main" val="564553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7DB8C-1888-48CC-B627-5A662158433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616B3FC-35F1-42C3-9E7D-243DAA30A9EB}"/>
              </a:ext>
            </a:extLst>
          </p:cNvPr>
          <p:cNvSpPr>
            <a:spLocks noGrp="1"/>
          </p:cNvSpPr>
          <p:nvPr>
            <p:ph type="dt" sz="half" idx="10"/>
          </p:nvPr>
        </p:nvSpPr>
        <p:spPr/>
        <p:txBody>
          <a:bodyPr/>
          <a:lstStyle/>
          <a:p>
            <a:fld id="{7F1AB372-2AA1-481C-9900-E1973835460D}" type="datetimeFigureOut">
              <a:rPr lang="en-GB" smtClean="0"/>
              <a:t>22/09/2022</a:t>
            </a:fld>
            <a:endParaRPr lang="en-GB"/>
          </a:p>
        </p:txBody>
      </p:sp>
      <p:sp>
        <p:nvSpPr>
          <p:cNvPr id="4" name="Footer Placeholder 3">
            <a:extLst>
              <a:ext uri="{FF2B5EF4-FFF2-40B4-BE49-F238E27FC236}">
                <a16:creationId xmlns:a16="http://schemas.microsoft.com/office/drawing/2014/main" id="{126DEFD0-7C7B-4D38-B9AE-0932B155B30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336D688-F274-4C71-950A-FFC3AD62A0C0}"/>
              </a:ext>
            </a:extLst>
          </p:cNvPr>
          <p:cNvSpPr>
            <a:spLocks noGrp="1"/>
          </p:cNvSpPr>
          <p:nvPr>
            <p:ph type="sldNum" sz="quarter" idx="12"/>
          </p:nvPr>
        </p:nvSpPr>
        <p:spPr/>
        <p:txBody>
          <a:bodyPr/>
          <a:lstStyle/>
          <a:p>
            <a:fld id="{578F19E3-1FF7-4101-A959-37985EE74F78}" type="slidenum">
              <a:rPr lang="en-GB" smtClean="0"/>
              <a:t>‹#›</a:t>
            </a:fld>
            <a:endParaRPr lang="en-GB"/>
          </a:p>
        </p:txBody>
      </p:sp>
    </p:spTree>
    <p:extLst>
      <p:ext uri="{BB962C8B-B14F-4D97-AF65-F5344CB8AC3E}">
        <p14:creationId xmlns:p14="http://schemas.microsoft.com/office/powerpoint/2010/main" val="1212253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161996-5CF8-40E8-9DF3-FE029A7A556F}"/>
              </a:ext>
            </a:extLst>
          </p:cNvPr>
          <p:cNvSpPr>
            <a:spLocks noGrp="1"/>
          </p:cNvSpPr>
          <p:nvPr>
            <p:ph type="dt" sz="half" idx="10"/>
          </p:nvPr>
        </p:nvSpPr>
        <p:spPr/>
        <p:txBody>
          <a:bodyPr/>
          <a:lstStyle/>
          <a:p>
            <a:fld id="{7F1AB372-2AA1-481C-9900-E1973835460D}" type="datetimeFigureOut">
              <a:rPr lang="en-GB" smtClean="0"/>
              <a:t>22/09/2022</a:t>
            </a:fld>
            <a:endParaRPr lang="en-GB"/>
          </a:p>
        </p:txBody>
      </p:sp>
      <p:sp>
        <p:nvSpPr>
          <p:cNvPr id="3" name="Footer Placeholder 2">
            <a:extLst>
              <a:ext uri="{FF2B5EF4-FFF2-40B4-BE49-F238E27FC236}">
                <a16:creationId xmlns:a16="http://schemas.microsoft.com/office/drawing/2014/main" id="{2091DE58-2DE1-4D43-A27F-FAD6D35FB91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8A49D4-0B0C-406C-AE45-35A7E3554128}"/>
              </a:ext>
            </a:extLst>
          </p:cNvPr>
          <p:cNvSpPr>
            <a:spLocks noGrp="1"/>
          </p:cNvSpPr>
          <p:nvPr>
            <p:ph type="sldNum" sz="quarter" idx="12"/>
          </p:nvPr>
        </p:nvSpPr>
        <p:spPr/>
        <p:txBody>
          <a:bodyPr/>
          <a:lstStyle/>
          <a:p>
            <a:fld id="{578F19E3-1FF7-4101-A959-37985EE74F78}" type="slidenum">
              <a:rPr lang="en-GB" smtClean="0"/>
              <a:t>‹#›</a:t>
            </a:fld>
            <a:endParaRPr lang="en-GB"/>
          </a:p>
        </p:txBody>
      </p:sp>
    </p:spTree>
    <p:extLst>
      <p:ext uri="{BB962C8B-B14F-4D97-AF65-F5344CB8AC3E}">
        <p14:creationId xmlns:p14="http://schemas.microsoft.com/office/powerpoint/2010/main" val="326933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B9AE4-9C94-43D5-AE6E-00B6B308FC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6BF897D-65F6-4CB3-A177-8D401794A8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69AC5DD-9293-48E8-B253-C20AEE78E7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AFE1249-7BF5-4ED9-B82F-A8F71E79ED5B}"/>
              </a:ext>
            </a:extLst>
          </p:cNvPr>
          <p:cNvSpPr>
            <a:spLocks noGrp="1"/>
          </p:cNvSpPr>
          <p:nvPr>
            <p:ph type="dt" sz="half" idx="10"/>
          </p:nvPr>
        </p:nvSpPr>
        <p:spPr/>
        <p:txBody>
          <a:bodyPr/>
          <a:lstStyle/>
          <a:p>
            <a:fld id="{7F1AB372-2AA1-481C-9900-E1973835460D}" type="datetimeFigureOut">
              <a:rPr lang="en-GB" smtClean="0"/>
              <a:t>22/09/2022</a:t>
            </a:fld>
            <a:endParaRPr lang="en-GB"/>
          </a:p>
        </p:txBody>
      </p:sp>
      <p:sp>
        <p:nvSpPr>
          <p:cNvPr id="6" name="Footer Placeholder 5">
            <a:extLst>
              <a:ext uri="{FF2B5EF4-FFF2-40B4-BE49-F238E27FC236}">
                <a16:creationId xmlns:a16="http://schemas.microsoft.com/office/drawing/2014/main" id="{32297298-F833-4748-9A39-5B50897A69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E4B270C-FDFF-42B6-B97E-9F00B6897EF7}"/>
              </a:ext>
            </a:extLst>
          </p:cNvPr>
          <p:cNvSpPr>
            <a:spLocks noGrp="1"/>
          </p:cNvSpPr>
          <p:nvPr>
            <p:ph type="sldNum" sz="quarter" idx="12"/>
          </p:nvPr>
        </p:nvSpPr>
        <p:spPr/>
        <p:txBody>
          <a:bodyPr/>
          <a:lstStyle/>
          <a:p>
            <a:fld id="{578F19E3-1FF7-4101-A959-37985EE74F78}" type="slidenum">
              <a:rPr lang="en-GB" smtClean="0"/>
              <a:t>‹#›</a:t>
            </a:fld>
            <a:endParaRPr lang="en-GB"/>
          </a:p>
        </p:txBody>
      </p:sp>
    </p:spTree>
    <p:extLst>
      <p:ext uri="{BB962C8B-B14F-4D97-AF65-F5344CB8AC3E}">
        <p14:creationId xmlns:p14="http://schemas.microsoft.com/office/powerpoint/2010/main" val="630226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CE242-99A8-43E8-8E43-132F6AAC7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A230403-2313-463C-84C5-B8AB59830D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6559BA6-F907-4773-A0B3-5077DE12A8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2780A0A-A020-4BFB-B7A4-1F491E8C4318}"/>
              </a:ext>
            </a:extLst>
          </p:cNvPr>
          <p:cNvSpPr>
            <a:spLocks noGrp="1"/>
          </p:cNvSpPr>
          <p:nvPr>
            <p:ph type="dt" sz="half" idx="10"/>
          </p:nvPr>
        </p:nvSpPr>
        <p:spPr/>
        <p:txBody>
          <a:bodyPr/>
          <a:lstStyle/>
          <a:p>
            <a:fld id="{7F1AB372-2AA1-481C-9900-E1973835460D}" type="datetimeFigureOut">
              <a:rPr lang="en-GB" smtClean="0"/>
              <a:t>22/09/2022</a:t>
            </a:fld>
            <a:endParaRPr lang="en-GB"/>
          </a:p>
        </p:txBody>
      </p:sp>
      <p:sp>
        <p:nvSpPr>
          <p:cNvPr id="6" name="Footer Placeholder 5">
            <a:extLst>
              <a:ext uri="{FF2B5EF4-FFF2-40B4-BE49-F238E27FC236}">
                <a16:creationId xmlns:a16="http://schemas.microsoft.com/office/drawing/2014/main" id="{5537EC65-96F2-4641-AE57-9D1B7F47961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A9C978C-0010-4E07-A421-D3A7DFEECBC1}"/>
              </a:ext>
            </a:extLst>
          </p:cNvPr>
          <p:cNvSpPr>
            <a:spLocks noGrp="1"/>
          </p:cNvSpPr>
          <p:nvPr>
            <p:ph type="sldNum" sz="quarter" idx="12"/>
          </p:nvPr>
        </p:nvSpPr>
        <p:spPr/>
        <p:txBody>
          <a:bodyPr/>
          <a:lstStyle/>
          <a:p>
            <a:fld id="{578F19E3-1FF7-4101-A959-37985EE74F78}" type="slidenum">
              <a:rPr lang="en-GB" smtClean="0"/>
              <a:t>‹#›</a:t>
            </a:fld>
            <a:endParaRPr lang="en-GB"/>
          </a:p>
        </p:txBody>
      </p:sp>
    </p:spTree>
    <p:extLst>
      <p:ext uri="{BB962C8B-B14F-4D97-AF65-F5344CB8AC3E}">
        <p14:creationId xmlns:p14="http://schemas.microsoft.com/office/powerpoint/2010/main" val="760869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9B38A2-6C38-47E5-9CDF-BC77A1060D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EC4B4D-7520-47AA-B08A-D0A2808676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B050C5-C310-4B07-AB3A-393F5E8D11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AB372-2AA1-481C-9900-E1973835460D}" type="datetimeFigureOut">
              <a:rPr lang="en-GB" smtClean="0"/>
              <a:t>22/09/2022</a:t>
            </a:fld>
            <a:endParaRPr lang="en-GB"/>
          </a:p>
        </p:txBody>
      </p:sp>
      <p:sp>
        <p:nvSpPr>
          <p:cNvPr id="5" name="Footer Placeholder 4">
            <a:extLst>
              <a:ext uri="{FF2B5EF4-FFF2-40B4-BE49-F238E27FC236}">
                <a16:creationId xmlns:a16="http://schemas.microsoft.com/office/drawing/2014/main" id="{8B00494B-6DBB-4B06-9612-C665805474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AB5DB72-581B-42D7-A606-463649587E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8F19E3-1FF7-4101-A959-37985EE74F78}" type="slidenum">
              <a:rPr lang="en-GB" smtClean="0"/>
              <a:t>‹#›</a:t>
            </a:fld>
            <a:endParaRPr lang="en-GB"/>
          </a:p>
        </p:txBody>
      </p:sp>
    </p:spTree>
    <p:extLst>
      <p:ext uri="{BB962C8B-B14F-4D97-AF65-F5344CB8AC3E}">
        <p14:creationId xmlns:p14="http://schemas.microsoft.com/office/powerpoint/2010/main" val="2638590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E37835F-CD09-465A-A626-DA8BEB54FF54}"/>
              </a:ext>
            </a:extLst>
          </p:cNvPr>
          <p:cNvSpPr/>
          <p:nvPr/>
        </p:nvSpPr>
        <p:spPr>
          <a:xfrm>
            <a:off x="2999945" y="1602023"/>
            <a:ext cx="5401994" cy="1388585"/>
          </a:xfrm>
          <a:prstGeom prst="rect">
            <a:avLst/>
          </a:prstGeom>
        </p:spPr>
        <p:txBody>
          <a:bodyPr wrap="square">
            <a:spAutoFit/>
          </a:bodyPr>
          <a:lstStyle/>
          <a:p>
            <a:pPr algn="ctr">
              <a:lnSpc>
                <a:spcPct val="115000"/>
              </a:lnSpc>
              <a:spcAft>
                <a:spcPts val="1000"/>
              </a:spcAft>
              <a:tabLst>
                <a:tab pos="1295400" algn="l"/>
              </a:tabLst>
            </a:pPr>
            <a:r>
              <a:rPr lang="en-GB" dirty="0">
                <a:latin typeface="Comic Sans MS" panose="030F0702030302020204" pitchFamily="66" charset="0"/>
                <a:ea typeface="Calibri" panose="020F0502020204030204" pitchFamily="34" charset="0"/>
                <a:cs typeface="Times New Roman" panose="02020603050405020304" pitchFamily="18" charset="0"/>
              </a:rPr>
              <a:t> </a:t>
            </a:r>
            <a:r>
              <a:rPr lang="en-GB" sz="1600" b="1" u="sng" dirty="0">
                <a:latin typeface="Comic Sans MS" panose="030F0702030302020204" pitchFamily="66" charset="0"/>
                <a:ea typeface="Calibri" panose="020F0502020204030204" pitchFamily="34" charset="0"/>
                <a:cs typeface="Times New Roman" panose="02020603050405020304" pitchFamily="18" charset="0"/>
              </a:rPr>
              <a:t>Bullying is..</a:t>
            </a:r>
            <a:endParaRPr lang="en-GB" sz="1400" dirty="0">
              <a:effectLst/>
              <a:latin typeface="Comic Sans MS" panose="030F0702030302020204" pitchFamily="66" charset="0"/>
              <a:ea typeface="Calibri" panose="020F0502020204030204" pitchFamily="34" charset="0"/>
              <a:cs typeface="Times New Roman" panose="02020603050405020304" pitchFamily="18" charset="0"/>
            </a:endParaRPr>
          </a:p>
          <a:p>
            <a:pPr algn="ctr">
              <a:lnSpc>
                <a:spcPct val="115000"/>
              </a:lnSpc>
              <a:spcAft>
                <a:spcPts val="1000"/>
              </a:spcAft>
              <a:tabLst>
                <a:tab pos="1152525" algn="l"/>
              </a:tabLst>
            </a:pPr>
            <a:r>
              <a:rPr lang="en-GB" sz="1600" dirty="0">
                <a:latin typeface="Comic Sans MS" panose="030F0702030302020204" pitchFamily="66" charset="0"/>
                <a:ea typeface="Calibri" panose="020F0502020204030204" pitchFamily="34" charset="0"/>
                <a:cs typeface="Times New Roman" panose="02020603050405020304" pitchFamily="18" charset="0"/>
              </a:rPr>
              <a:t>Behaviour by one person or a group of people, usually carried out lots of times and on purpose that hurts someone either physically or emotionally.</a:t>
            </a:r>
            <a:endParaRPr lang="en-GB" sz="1400" dirty="0">
              <a:effectLst/>
              <a:latin typeface="Comic Sans MS" panose="030F0702030302020204" pitchFamily="66" charset="0"/>
              <a:ea typeface="Calibri" panose="020F0502020204030204" pitchFamily="34" charset="0"/>
              <a:cs typeface="Times New Roman" panose="02020603050405020304" pitchFamily="18" charset="0"/>
            </a:endParaRPr>
          </a:p>
        </p:txBody>
      </p:sp>
      <p:sp>
        <p:nvSpPr>
          <p:cNvPr id="19" name="Rectangle 18">
            <a:extLst>
              <a:ext uri="{FF2B5EF4-FFF2-40B4-BE49-F238E27FC236}">
                <a16:creationId xmlns:a16="http://schemas.microsoft.com/office/drawing/2014/main" id="{DFC8A16C-FE47-4875-B900-289E86C9244F}"/>
              </a:ext>
            </a:extLst>
          </p:cNvPr>
          <p:cNvSpPr/>
          <p:nvPr/>
        </p:nvSpPr>
        <p:spPr>
          <a:xfrm>
            <a:off x="7503020" y="3053536"/>
            <a:ext cx="2661763" cy="2684838"/>
          </a:xfrm>
          <a:prstGeom prst="rect">
            <a:avLst/>
          </a:prstGeom>
        </p:spPr>
        <p:txBody>
          <a:bodyPr wrap="square">
            <a:spAutoFit/>
          </a:bodyPr>
          <a:lstStyle/>
          <a:p>
            <a:pPr>
              <a:lnSpc>
                <a:spcPct val="115000"/>
              </a:lnSpc>
              <a:spcAft>
                <a:spcPts val="1000"/>
              </a:spcAft>
            </a:pPr>
            <a:r>
              <a:rPr lang="en-GB" sz="1200" b="1" u="sng" dirty="0">
                <a:solidFill>
                  <a:srgbClr val="7030A0"/>
                </a:solidFill>
                <a:effectLst>
                  <a:outerShdw blurRad="38100" dist="19050" dir="2700000" algn="tl">
                    <a:schemeClr val="dk1">
                      <a:alpha val="40000"/>
                    </a:schemeClr>
                  </a:outerShdw>
                </a:effectLst>
                <a:latin typeface="Comic Sans MS" panose="030F0702030302020204" pitchFamily="66" charset="0"/>
                <a:ea typeface="Calibri" panose="020F0502020204030204" pitchFamily="34" charset="0"/>
                <a:cs typeface="Times New Roman" panose="02020603050405020304" pitchFamily="18" charset="0"/>
              </a:rPr>
              <a:t>Who can you tell if you are being bullied?</a:t>
            </a:r>
            <a:endParaRPr lang="en-GB" sz="1100" b="1" dirty="0">
              <a:solidFill>
                <a:srgbClr val="7030A0"/>
              </a:solidFill>
              <a:effectLst/>
              <a:latin typeface="Comic Sans MS" panose="030F0702030302020204" pitchFamily="66" charset="0"/>
              <a:ea typeface="Calibri" panose="020F0502020204030204" pitchFamily="34" charset="0"/>
              <a:cs typeface="Times New Roman" panose="02020603050405020304" pitchFamily="18" charset="0"/>
            </a:endParaRPr>
          </a:p>
          <a:p>
            <a:pPr marL="228600">
              <a:lnSpc>
                <a:spcPct val="115000"/>
              </a:lnSpc>
              <a:spcAft>
                <a:spcPts val="1000"/>
              </a:spcAft>
            </a:pPr>
            <a:r>
              <a:rPr lang="en-GB" sz="1200"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You could tell:</a:t>
            </a:r>
            <a:endParaRPr lang="en-GB" sz="1100" dirty="0">
              <a:solidFill>
                <a:srgbClr val="7030A0"/>
              </a:solidFill>
              <a:effectLst/>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en-GB" sz="1200"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Mrs Carlisle </a:t>
            </a:r>
          </a:p>
          <a:p>
            <a:pPr marL="342900" lvl="0" indent="-342900">
              <a:lnSpc>
                <a:spcPct val="115000"/>
              </a:lnSpc>
              <a:spcAft>
                <a:spcPts val="0"/>
              </a:spcAft>
              <a:buFont typeface="Symbol" panose="05050102010706020507" pitchFamily="18" charset="2"/>
              <a:buChar char=""/>
            </a:pPr>
            <a:r>
              <a:rPr lang="en-GB" sz="1200"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Mrs </a:t>
            </a:r>
            <a:r>
              <a:rPr lang="en-GB" sz="1200" dirty="0" err="1">
                <a:solidFill>
                  <a:srgbClr val="7030A0"/>
                </a:solidFill>
                <a:latin typeface="Comic Sans MS" panose="030F0702030302020204" pitchFamily="66" charset="0"/>
                <a:ea typeface="Calibri" panose="020F0502020204030204" pitchFamily="34" charset="0"/>
                <a:cs typeface="Times New Roman" panose="02020603050405020304" pitchFamily="18" charset="0"/>
              </a:rPr>
              <a:t>Gatherum</a:t>
            </a:r>
            <a:endParaRPr lang="en-GB" sz="1200" dirty="0">
              <a:solidFill>
                <a:srgbClr val="7030A0"/>
              </a:solidFill>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endParaRPr lang="en-GB" sz="1200" dirty="0">
              <a:solidFill>
                <a:srgbClr val="7030A0"/>
              </a:solidFill>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en-GB" sz="1200"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Your teacher</a:t>
            </a:r>
            <a:endParaRPr lang="en-GB" sz="1100" dirty="0">
              <a:solidFill>
                <a:srgbClr val="7030A0"/>
              </a:solidFill>
              <a:effectLst/>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en-GB" sz="1200"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Your friend</a:t>
            </a:r>
            <a:endParaRPr lang="en-GB" sz="1100" dirty="0">
              <a:solidFill>
                <a:srgbClr val="7030A0"/>
              </a:solidFill>
              <a:effectLst/>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en-GB" sz="1200"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Family member/carer</a:t>
            </a:r>
            <a:endParaRPr lang="en-GB" sz="1100" dirty="0">
              <a:solidFill>
                <a:srgbClr val="7030A0"/>
              </a:solidFill>
              <a:effectLst/>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en-GB" sz="1200"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Lunch time assistants </a:t>
            </a:r>
            <a:endParaRPr lang="en-GB" sz="1100" dirty="0">
              <a:solidFill>
                <a:srgbClr val="7030A0"/>
              </a:solidFill>
              <a:effectLst/>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GB" sz="1200"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School Council reps</a:t>
            </a:r>
            <a:endParaRPr lang="en-GB" sz="1100" dirty="0">
              <a:solidFill>
                <a:srgbClr val="7030A0"/>
              </a:solidFill>
              <a:effectLst/>
              <a:latin typeface="Comic Sans MS" panose="030F0702030302020204" pitchFamily="66" charset="0"/>
              <a:ea typeface="Calibri" panose="020F0502020204030204" pitchFamily="34" charset="0"/>
              <a:cs typeface="Times New Roman" panose="02020603050405020304" pitchFamily="18" charset="0"/>
            </a:endParaRPr>
          </a:p>
        </p:txBody>
      </p:sp>
      <p:sp>
        <p:nvSpPr>
          <p:cNvPr id="22" name="Rectangle 21">
            <a:extLst>
              <a:ext uri="{FF2B5EF4-FFF2-40B4-BE49-F238E27FC236}">
                <a16:creationId xmlns:a16="http://schemas.microsoft.com/office/drawing/2014/main" id="{B3B14FD5-85B7-40F8-AFE0-6653C6DF438C}"/>
              </a:ext>
            </a:extLst>
          </p:cNvPr>
          <p:cNvSpPr/>
          <p:nvPr/>
        </p:nvSpPr>
        <p:spPr>
          <a:xfrm>
            <a:off x="484673" y="6315659"/>
            <a:ext cx="5591595" cy="389145"/>
          </a:xfrm>
          <a:prstGeom prst="rect">
            <a:avLst/>
          </a:prstGeom>
        </p:spPr>
        <p:txBody>
          <a:bodyPr wrap="none">
            <a:spAutoFit/>
          </a:bodyPr>
          <a:lstStyle/>
          <a:p>
            <a:pPr>
              <a:lnSpc>
                <a:spcPct val="115000"/>
              </a:lnSpc>
              <a:spcAft>
                <a:spcPts val="1000"/>
              </a:spcAft>
            </a:pPr>
            <a:r>
              <a:rPr lang="en-GB" b="1" dirty="0">
                <a:solidFill>
                  <a:schemeClr val="accent2"/>
                </a:solidFill>
                <a:latin typeface="Comic Sans MS" panose="030F0702030302020204" pitchFamily="66" charset="0"/>
                <a:ea typeface="Calibri" panose="020F0502020204030204" pitchFamily="34" charset="0"/>
                <a:cs typeface="Times New Roman" panose="02020603050405020304" pitchFamily="18" charset="0"/>
              </a:rPr>
              <a:t>Updated by the School Council September 2022</a:t>
            </a:r>
            <a:endParaRPr lang="en-GB" sz="1200" dirty="0">
              <a:solidFill>
                <a:schemeClr val="accent2"/>
              </a:solidFill>
              <a:effectLst/>
              <a:latin typeface="Comic Sans MS" panose="030F0702030302020204" pitchFamily="66" charset="0"/>
              <a:ea typeface="Calibri" panose="020F0502020204030204" pitchFamily="34" charset="0"/>
              <a:cs typeface="Times New Roman" panose="02020603050405020304" pitchFamily="18" charset="0"/>
            </a:endParaRPr>
          </a:p>
        </p:txBody>
      </p:sp>
      <p:pic>
        <p:nvPicPr>
          <p:cNvPr id="2" name="Picture 2" descr="Stop symbol Images, Stock Photos &amp; Vectors | Shutterstock"/>
          <p:cNvPicPr>
            <a:picLocks noChangeAspect="1" noChangeArrowheads="1"/>
          </p:cNvPicPr>
          <p:nvPr/>
        </p:nvPicPr>
        <p:blipFill rotWithShape="1">
          <a:blip r:embed="rId2">
            <a:extLst>
              <a:ext uri="{28A0092B-C50C-407E-A947-70E740481C1C}">
                <a14:useLocalDpi xmlns:a14="http://schemas.microsoft.com/office/drawing/2010/main" val="0"/>
              </a:ext>
            </a:extLst>
          </a:blip>
          <a:srcRect b="12472"/>
          <a:stretch/>
        </p:blipFill>
        <p:spPr bwMode="auto">
          <a:xfrm>
            <a:off x="4608965" y="2962121"/>
            <a:ext cx="2706254" cy="255093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Uplands Junior Academy — A L.E.A.D. Academy"/>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9393403" y="5875761"/>
            <a:ext cx="2441445" cy="64969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84673" y="2047480"/>
            <a:ext cx="2139670" cy="3553506"/>
          </a:xfrm>
          <a:prstGeom prst="rect">
            <a:avLst/>
          </a:prstGeom>
          <a:noFill/>
        </p:spPr>
        <p:txBody>
          <a:bodyPr wrap="square" rtlCol="0">
            <a:spAutoFit/>
          </a:bodyPr>
          <a:lstStyle/>
          <a:p>
            <a:r>
              <a:rPr lang="en-GB" sz="3200" dirty="0">
                <a:solidFill>
                  <a:srgbClr val="FF0000"/>
                </a:solidFill>
                <a:latin typeface="Comic Sans MS" panose="030F0702030302020204" pitchFamily="66" charset="0"/>
              </a:rPr>
              <a:t>S</a:t>
            </a:r>
            <a:r>
              <a:rPr lang="en-GB" sz="3200" dirty="0">
                <a:latin typeface="Comic Sans MS" panose="030F0702030302020204" pitchFamily="66" charset="0"/>
              </a:rPr>
              <a:t>tart </a:t>
            </a:r>
          </a:p>
          <a:p>
            <a:endParaRPr lang="en-GB" sz="3200" dirty="0">
              <a:latin typeface="Comic Sans MS" panose="030F0702030302020204" pitchFamily="66" charset="0"/>
            </a:endParaRPr>
          </a:p>
          <a:p>
            <a:r>
              <a:rPr lang="en-GB" sz="3200" dirty="0">
                <a:solidFill>
                  <a:srgbClr val="FF0000"/>
                </a:solidFill>
                <a:latin typeface="Comic Sans MS" panose="030F0702030302020204" pitchFamily="66" charset="0"/>
              </a:rPr>
              <a:t>T</a:t>
            </a:r>
            <a:r>
              <a:rPr lang="en-GB" sz="3200" dirty="0">
                <a:latin typeface="Comic Sans MS" panose="030F0702030302020204" pitchFamily="66" charset="0"/>
              </a:rPr>
              <a:t>elling</a:t>
            </a:r>
          </a:p>
          <a:p>
            <a:endParaRPr lang="en-GB" sz="3200" dirty="0">
              <a:latin typeface="Comic Sans MS" panose="030F0702030302020204" pitchFamily="66" charset="0"/>
            </a:endParaRPr>
          </a:p>
          <a:p>
            <a:r>
              <a:rPr lang="en-GB" sz="3200" dirty="0">
                <a:solidFill>
                  <a:srgbClr val="FF0000"/>
                </a:solidFill>
                <a:latin typeface="Comic Sans MS" panose="030F0702030302020204" pitchFamily="66" charset="0"/>
              </a:rPr>
              <a:t>O</a:t>
            </a:r>
            <a:r>
              <a:rPr lang="en-GB" sz="3200" dirty="0">
                <a:latin typeface="Comic Sans MS" panose="030F0702030302020204" pitchFamily="66" charset="0"/>
              </a:rPr>
              <a:t>ther</a:t>
            </a:r>
          </a:p>
          <a:p>
            <a:endParaRPr lang="en-GB" sz="3200" dirty="0">
              <a:latin typeface="Comic Sans MS" panose="030F0702030302020204" pitchFamily="66" charset="0"/>
            </a:endParaRPr>
          </a:p>
          <a:p>
            <a:r>
              <a:rPr lang="en-GB" sz="3200" dirty="0">
                <a:solidFill>
                  <a:srgbClr val="FF0000"/>
                </a:solidFill>
                <a:latin typeface="Comic Sans MS" panose="030F0702030302020204" pitchFamily="66" charset="0"/>
              </a:rPr>
              <a:t>P</a:t>
            </a:r>
            <a:r>
              <a:rPr lang="en-GB" sz="3200" dirty="0">
                <a:latin typeface="Comic Sans MS" panose="030F0702030302020204" pitchFamily="66" charset="0"/>
              </a:rPr>
              <a:t>eople</a:t>
            </a:r>
          </a:p>
        </p:txBody>
      </p:sp>
      <p:sp>
        <p:nvSpPr>
          <p:cNvPr id="23" name="TextBox 22"/>
          <p:cNvSpPr txBox="1"/>
          <p:nvPr/>
        </p:nvSpPr>
        <p:spPr>
          <a:xfrm>
            <a:off x="10063815" y="2061556"/>
            <a:ext cx="1981675" cy="3539430"/>
          </a:xfrm>
          <a:prstGeom prst="rect">
            <a:avLst/>
          </a:prstGeom>
          <a:noFill/>
        </p:spPr>
        <p:txBody>
          <a:bodyPr wrap="square" rtlCol="0">
            <a:spAutoFit/>
          </a:bodyPr>
          <a:lstStyle/>
          <a:p>
            <a:r>
              <a:rPr lang="en-GB" sz="3200" dirty="0">
                <a:solidFill>
                  <a:srgbClr val="FF0000"/>
                </a:solidFill>
                <a:latin typeface="Comic Sans MS" panose="030F0702030302020204" pitchFamily="66" charset="0"/>
              </a:rPr>
              <a:t>S</a:t>
            </a:r>
            <a:r>
              <a:rPr lang="en-GB" sz="3200" dirty="0">
                <a:latin typeface="Comic Sans MS" panose="030F0702030302020204" pitchFamily="66" charset="0"/>
              </a:rPr>
              <a:t>everal </a:t>
            </a:r>
          </a:p>
          <a:p>
            <a:endParaRPr lang="en-GB" sz="3200" dirty="0">
              <a:latin typeface="Comic Sans MS" panose="030F0702030302020204" pitchFamily="66" charset="0"/>
            </a:endParaRPr>
          </a:p>
          <a:p>
            <a:r>
              <a:rPr lang="en-GB" sz="3200" dirty="0">
                <a:solidFill>
                  <a:srgbClr val="FF0000"/>
                </a:solidFill>
                <a:latin typeface="Comic Sans MS" panose="030F0702030302020204" pitchFamily="66" charset="0"/>
              </a:rPr>
              <a:t>T</a:t>
            </a:r>
            <a:r>
              <a:rPr lang="en-GB" sz="3200" dirty="0">
                <a:latin typeface="Comic Sans MS" panose="030F0702030302020204" pitchFamily="66" charset="0"/>
              </a:rPr>
              <a:t>imes</a:t>
            </a:r>
          </a:p>
          <a:p>
            <a:endParaRPr lang="en-GB" sz="3200" dirty="0">
              <a:latin typeface="Comic Sans MS" panose="030F0702030302020204" pitchFamily="66" charset="0"/>
            </a:endParaRPr>
          </a:p>
          <a:p>
            <a:r>
              <a:rPr lang="en-GB" sz="3200" dirty="0">
                <a:solidFill>
                  <a:srgbClr val="FF0000"/>
                </a:solidFill>
                <a:latin typeface="Comic Sans MS" panose="030F0702030302020204" pitchFamily="66" charset="0"/>
              </a:rPr>
              <a:t>O</a:t>
            </a:r>
            <a:r>
              <a:rPr lang="en-GB" sz="3200" dirty="0">
                <a:latin typeface="Comic Sans MS" panose="030F0702030302020204" pitchFamily="66" charset="0"/>
              </a:rPr>
              <a:t>n</a:t>
            </a:r>
          </a:p>
          <a:p>
            <a:endParaRPr lang="en-GB" sz="3200" dirty="0">
              <a:latin typeface="Comic Sans MS" panose="030F0702030302020204" pitchFamily="66" charset="0"/>
            </a:endParaRPr>
          </a:p>
          <a:p>
            <a:r>
              <a:rPr lang="en-GB" sz="3200" dirty="0">
                <a:solidFill>
                  <a:srgbClr val="FF0000"/>
                </a:solidFill>
                <a:latin typeface="Comic Sans MS" panose="030F0702030302020204" pitchFamily="66" charset="0"/>
              </a:rPr>
              <a:t>P</a:t>
            </a:r>
            <a:r>
              <a:rPr lang="en-GB" sz="3200" dirty="0">
                <a:latin typeface="Comic Sans MS" panose="030F0702030302020204" pitchFamily="66" charset="0"/>
              </a:rPr>
              <a:t>urpose</a:t>
            </a:r>
          </a:p>
        </p:txBody>
      </p:sp>
      <p:pic>
        <p:nvPicPr>
          <p:cNvPr id="4" name="Picture 3"/>
          <p:cNvPicPr>
            <a:picLocks noChangeAspect="1"/>
          </p:cNvPicPr>
          <p:nvPr/>
        </p:nvPicPr>
        <p:blipFill rotWithShape="1">
          <a:blip r:embed="rId4"/>
          <a:srcRect t="933"/>
          <a:stretch/>
        </p:blipFill>
        <p:spPr>
          <a:xfrm>
            <a:off x="341974" y="321611"/>
            <a:ext cx="1696130" cy="1627262"/>
          </a:xfrm>
          <a:prstGeom prst="rect">
            <a:avLst/>
          </a:prstGeom>
        </p:spPr>
      </p:pic>
      <p:sp>
        <p:nvSpPr>
          <p:cNvPr id="14" name="Rectangle 13">
            <a:extLst>
              <a:ext uri="{FF2B5EF4-FFF2-40B4-BE49-F238E27FC236}">
                <a16:creationId xmlns:a16="http://schemas.microsoft.com/office/drawing/2014/main" id="{EC1B97D1-4C3E-4F5E-911D-B0C431C8D952}"/>
              </a:ext>
            </a:extLst>
          </p:cNvPr>
          <p:cNvSpPr/>
          <p:nvPr/>
        </p:nvSpPr>
        <p:spPr>
          <a:xfrm>
            <a:off x="2091616" y="3165374"/>
            <a:ext cx="3547197" cy="2684838"/>
          </a:xfrm>
          <a:prstGeom prst="rect">
            <a:avLst/>
          </a:prstGeom>
        </p:spPr>
        <p:txBody>
          <a:bodyPr wrap="square">
            <a:spAutoFit/>
          </a:bodyPr>
          <a:lstStyle/>
          <a:p>
            <a:pPr>
              <a:lnSpc>
                <a:spcPct val="115000"/>
              </a:lnSpc>
              <a:spcAft>
                <a:spcPts val="1000"/>
              </a:spcAft>
            </a:pPr>
            <a:r>
              <a:rPr lang="en-GB" sz="1200" b="1" u="sng"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What does bullying look like?</a:t>
            </a:r>
            <a:endParaRPr lang="en-GB" sz="1100" b="1" dirty="0">
              <a:solidFill>
                <a:srgbClr val="7030A0"/>
              </a:solidFill>
              <a:effectLst/>
              <a:latin typeface="Comic Sans MS" panose="030F0702030302020204" pitchFamily="66" charset="0"/>
              <a:ea typeface="Calibri" panose="020F0502020204030204" pitchFamily="34" charset="0"/>
              <a:cs typeface="Times New Roman" panose="02020603050405020304" pitchFamily="18" charset="0"/>
            </a:endParaRPr>
          </a:p>
          <a:p>
            <a:pPr>
              <a:lnSpc>
                <a:spcPct val="115000"/>
              </a:lnSpc>
              <a:spcAft>
                <a:spcPts val="1000"/>
              </a:spcAft>
            </a:pPr>
            <a:r>
              <a:rPr lang="en-GB" sz="1200" b="1"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Bullying can include:</a:t>
            </a:r>
            <a:endParaRPr lang="en-GB" sz="1100" b="1" dirty="0">
              <a:solidFill>
                <a:srgbClr val="7030A0"/>
              </a:solidFill>
              <a:effectLst/>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en-GB" sz="1200"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Name calling</a:t>
            </a:r>
            <a:endParaRPr lang="en-GB" sz="1100" dirty="0">
              <a:solidFill>
                <a:srgbClr val="7030A0"/>
              </a:solidFill>
              <a:effectLst/>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en-GB" sz="1200"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Laughing and teasing</a:t>
            </a:r>
            <a:endParaRPr lang="en-GB" sz="1100" dirty="0">
              <a:solidFill>
                <a:srgbClr val="7030A0"/>
              </a:solidFill>
              <a:effectLst/>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en-GB" sz="1200"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Making offensive comments</a:t>
            </a:r>
            <a:endParaRPr lang="en-GB" sz="1100" dirty="0">
              <a:solidFill>
                <a:srgbClr val="7030A0"/>
              </a:solidFill>
              <a:effectLst/>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en-GB" sz="1200"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Physical aggression</a:t>
            </a:r>
            <a:endParaRPr lang="en-GB" sz="1100" dirty="0">
              <a:solidFill>
                <a:srgbClr val="7030A0"/>
              </a:solidFill>
              <a:effectLst/>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en-GB" sz="1200"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Threatening</a:t>
            </a:r>
            <a:endParaRPr lang="en-GB" sz="1100" dirty="0">
              <a:solidFill>
                <a:srgbClr val="7030A0"/>
              </a:solidFill>
              <a:effectLst/>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en-GB" sz="1200"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Online gaming and social media</a:t>
            </a:r>
            <a:endParaRPr lang="en-GB" sz="1100" dirty="0">
              <a:solidFill>
                <a:srgbClr val="7030A0"/>
              </a:solidFill>
              <a:effectLst/>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en-GB" sz="1200"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Producing unkind graffiti</a:t>
            </a:r>
            <a:endParaRPr lang="en-GB" sz="1100" dirty="0">
              <a:solidFill>
                <a:srgbClr val="7030A0"/>
              </a:solidFill>
              <a:effectLst/>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GB" sz="1200"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Gossiping and spreading hurtful and untruthful rumours </a:t>
            </a:r>
            <a:endParaRPr lang="en-GB" sz="1100" dirty="0">
              <a:solidFill>
                <a:srgbClr val="7030A0"/>
              </a:solidFill>
              <a:effectLst/>
              <a:latin typeface="Comic Sans MS" panose="030F0702030302020204" pitchFamily="66" charset="0"/>
              <a:ea typeface="Calibri" panose="020F0502020204030204" pitchFamily="34" charset="0"/>
              <a:cs typeface="Times New Roman" panose="02020603050405020304" pitchFamily="18" charset="0"/>
            </a:endParaRPr>
          </a:p>
        </p:txBody>
      </p:sp>
      <p:grpSp>
        <p:nvGrpSpPr>
          <p:cNvPr id="10" name="Group 9"/>
          <p:cNvGrpSpPr/>
          <p:nvPr/>
        </p:nvGrpSpPr>
        <p:grpSpPr>
          <a:xfrm>
            <a:off x="3126757" y="369585"/>
            <a:ext cx="5899022" cy="1169510"/>
            <a:chOff x="2894335" y="321611"/>
            <a:chExt cx="5899022" cy="1169510"/>
          </a:xfrm>
        </p:grpSpPr>
        <p:sp>
          <p:nvSpPr>
            <p:cNvPr id="6" name="Rectangle 5">
              <a:extLst>
                <a:ext uri="{FF2B5EF4-FFF2-40B4-BE49-F238E27FC236}">
                  <a16:creationId xmlns:a16="http://schemas.microsoft.com/office/drawing/2014/main" id="{77D92523-FEF6-4ABC-9846-16E3D3CAF459}"/>
                </a:ext>
              </a:extLst>
            </p:cNvPr>
            <p:cNvSpPr/>
            <p:nvPr/>
          </p:nvSpPr>
          <p:spPr>
            <a:xfrm>
              <a:off x="2894335" y="475458"/>
              <a:ext cx="5899022" cy="1015663"/>
            </a:xfrm>
            <a:prstGeom prst="rect">
              <a:avLst/>
            </a:prstGeom>
          </p:spPr>
          <p:txBody>
            <a:bodyPr wrap="square">
              <a:spAutoFit/>
            </a:bodyPr>
            <a:lstStyle/>
            <a:p>
              <a:pPr algn="ctr"/>
              <a:r>
                <a:rPr lang="en-GB" sz="2000" b="1" dirty="0">
                  <a:solidFill>
                    <a:schemeClr val="accent1">
                      <a:lumMod val="75000"/>
                    </a:schemeClr>
                  </a:solidFill>
                  <a:latin typeface="Comic Sans MS" panose="030F0702030302020204" pitchFamily="66" charset="0"/>
                </a:rPr>
                <a:t>Child Friendly </a:t>
              </a:r>
            </a:p>
            <a:p>
              <a:pPr algn="ctr"/>
              <a:r>
                <a:rPr lang="en-GB" sz="2000" b="1" dirty="0">
                  <a:solidFill>
                    <a:schemeClr val="accent6"/>
                  </a:solidFill>
                  <a:latin typeface="Comic Sans MS" panose="030F0702030302020204" pitchFamily="66" charset="0"/>
                </a:rPr>
                <a:t>Anti-Bullying Policy</a:t>
              </a:r>
            </a:p>
            <a:p>
              <a:pPr algn="ctr"/>
              <a:endParaRPr lang="en-GB" sz="2000" b="1" dirty="0">
                <a:solidFill>
                  <a:srgbClr val="FF0000"/>
                </a:solidFill>
                <a:latin typeface="Comic Sans MS" panose="030F0702030302020204" pitchFamily="66" charset="0"/>
              </a:endParaRPr>
            </a:p>
          </p:txBody>
        </p:sp>
        <p:sp>
          <p:nvSpPr>
            <p:cNvPr id="5" name="Rectangle 4"/>
            <p:cNvSpPr/>
            <p:nvPr/>
          </p:nvSpPr>
          <p:spPr>
            <a:xfrm>
              <a:off x="3108959" y="321611"/>
              <a:ext cx="5469775" cy="1072342"/>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5" name="Picture 14"/>
          <p:cNvPicPr>
            <a:picLocks noChangeAspect="1"/>
          </p:cNvPicPr>
          <p:nvPr/>
        </p:nvPicPr>
        <p:blipFill rotWithShape="1">
          <a:blip r:embed="rId4"/>
          <a:srcRect t="933"/>
          <a:stretch/>
        </p:blipFill>
        <p:spPr>
          <a:xfrm>
            <a:off x="10063815" y="218872"/>
            <a:ext cx="1646780" cy="1579916"/>
          </a:xfrm>
          <a:prstGeom prst="rect">
            <a:avLst/>
          </a:prstGeom>
        </p:spPr>
      </p:pic>
      <p:pic>
        <p:nvPicPr>
          <p:cNvPr id="9" name="Picture 8" descr="Free Borders and Clip Art | Downloadable Free Scalloped Corner Border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6200000">
            <a:off x="2736917" y="-2538322"/>
            <a:ext cx="6631709" cy="11985443"/>
          </a:xfrm>
          <a:prstGeom prst="rect">
            <a:avLst/>
          </a:prstGeom>
        </p:spPr>
      </p:pic>
    </p:spTree>
    <p:extLst>
      <p:ext uri="{BB962C8B-B14F-4D97-AF65-F5344CB8AC3E}">
        <p14:creationId xmlns:p14="http://schemas.microsoft.com/office/powerpoint/2010/main" val="3031971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EB968BD-E5DD-4A37-B658-6EB31731519D}"/>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latin typeface="Comic Sans MS" panose="030F0702030302020204" pitchFamily="66" charset="0"/>
            </a:endParaRPr>
          </a:p>
        </p:txBody>
      </p:sp>
      <p:sp>
        <p:nvSpPr>
          <p:cNvPr id="8" name="Rectangle 7">
            <a:extLst>
              <a:ext uri="{FF2B5EF4-FFF2-40B4-BE49-F238E27FC236}">
                <a16:creationId xmlns:a16="http://schemas.microsoft.com/office/drawing/2014/main" id="{6890AD98-0986-4E08-BC4F-E6284FC18B89}"/>
              </a:ext>
            </a:extLst>
          </p:cNvPr>
          <p:cNvSpPr/>
          <p:nvPr/>
        </p:nvSpPr>
        <p:spPr>
          <a:xfrm>
            <a:off x="3151163" y="1612905"/>
            <a:ext cx="5842606" cy="2558393"/>
          </a:xfrm>
          <a:prstGeom prst="rect">
            <a:avLst/>
          </a:prstGeom>
        </p:spPr>
        <p:txBody>
          <a:bodyPr wrap="square">
            <a:spAutoFit/>
          </a:bodyPr>
          <a:lstStyle/>
          <a:p>
            <a:pPr algn="just">
              <a:spcAft>
                <a:spcPts val="0"/>
              </a:spcAft>
            </a:pPr>
            <a:r>
              <a:rPr lang="en-GB" sz="1200" b="1" u="sng" dirty="0">
                <a:latin typeface="Comic Sans MS" panose="030F0702030302020204" pitchFamily="66" charset="0"/>
                <a:ea typeface="Times New Roman" panose="02020603050405020304" pitchFamily="18" charset="0"/>
                <a:cs typeface="Times New Roman" panose="02020603050405020304" pitchFamily="18" charset="0"/>
              </a:rPr>
              <a:t>Our behaviour expectations.</a:t>
            </a:r>
          </a:p>
          <a:p>
            <a:pPr algn="just">
              <a:spcAft>
                <a:spcPts val="0"/>
              </a:spcAft>
            </a:pPr>
            <a:endParaRPr lang="en-GB" sz="1200" dirty="0">
              <a:latin typeface="Comic Sans MS" panose="030F0702030302020204" pitchFamily="66" charset="0"/>
              <a:ea typeface="Times New Roman" panose="02020603050405020304" pitchFamily="18" charset="0"/>
              <a:cs typeface="Times New Roman" panose="02020603050405020304" pitchFamily="18" charset="0"/>
            </a:endParaRPr>
          </a:p>
          <a:p>
            <a:pPr algn="just">
              <a:spcAft>
                <a:spcPts val="0"/>
              </a:spcAft>
            </a:pPr>
            <a:r>
              <a:rPr lang="en-GB" sz="1200" dirty="0">
                <a:latin typeface="Comic Sans MS" panose="030F0702030302020204" pitchFamily="66" charset="0"/>
                <a:ea typeface="Times New Roman" panose="02020603050405020304" pitchFamily="18" charset="0"/>
                <a:cs typeface="Times New Roman" panose="02020603050405020304" pitchFamily="18" charset="0"/>
              </a:rPr>
              <a:t>We expect everyone in our academy </a:t>
            </a:r>
            <a:r>
              <a:rPr lang="en-GB" sz="1200" dirty="0">
                <a:latin typeface="Comic Sans MS" panose="030F0702030302020204" pitchFamily="66" charset="0"/>
                <a:ea typeface="Times New Roman" panose="02020603050405020304" pitchFamily="18" charset="0"/>
              </a:rPr>
              <a:t>to </a:t>
            </a:r>
            <a:r>
              <a:rPr lang="en-GB" sz="1200" dirty="0">
                <a:latin typeface="Comic Sans MS" panose="030F0702030302020204" pitchFamily="66" charset="0"/>
                <a:ea typeface="Times New Roman" panose="02020603050405020304" pitchFamily="18" charset="0"/>
                <a:cs typeface="Times New Roman" panose="02020603050405020304" pitchFamily="18" charset="0"/>
              </a:rPr>
              <a:t>try their best to behave well at all times. This means in lessons, playtimes and lunchtimes. We understand the importance of behaving well on academy trips and with visitors, so that people outside our academy can see that we make the right choices and do our best.</a:t>
            </a:r>
          </a:p>
          <a:p>
            <a:pPr algn="just">
              <a:spcAft>
                <a:spcPts val="0"/>
              </a:spcAft>
            </a:pPr>
            <a:endParaRPr lang="en-GB" sz="1200" dirty="0">
              <a:effectLst/>
              <a:latin typeface="Comic Sans MS" panose="030F0702030302020204" pitchFamily="66" charset="0"/>
              <a:ea typeface="Times New Roman" panose="02020603050405020304" pitchFamily="18" charset="0"/>
              <a:cs typeface="Times New Roman" panose="02020603050405020304" pitchFamily="18" charset="0"/>
            </a:endParaRPr>
          </a:p>
          <a:p>
            <a:pPr>
              <a:lnSpc>
                <a:spcPct val="115000"/>
              </a:lnSpc>
              <a:spcAft>
                <a:spcPts val="0"/>
              </a:spcAft>
            </a:pPr>
            <a:r>
              <a:rPr lang="en-GB" sz="1200" dirty="0">
                <a:latin typeface="Comic Sans MS" panose="030F0702030302020204" pitchFamily="66" charset="0"/>
                <a:ea typeface="Times New Roman" panose="02020603050405020304" pitchFamily="18" charset="0"/>
                <a:cs typeface="Times New Roman" panose="02020603050405020304" pitchFamily="18" charset="0"/>
              </a:rPr>
              <a:t>We should behave in a respectful way that keeps all children and adults in our school safe from harm. This means we should be kind and friendly to everyone. </a:t>
            </a:r>
          </a:p>
          <a:p>
            <a:pPr>
              <a:spcAft>
                <a:spcPts val="0"/>
              </a:spcAft>
            </a:pPr>
            <a:r>
              <a:rPr lang="en-GB" sz="1200" dirty="0">
                <a:latin typeface="Comic Sans MS" panose="030F0702030302020204" pitchFamily="66" charset="0"/>
                <a:ea typeface="Times New Roman" panose="02020603050405020304" pitchFamily="18" charset="0"/>
                <a:cs typeface="Times New Roman" panose="02020603050405020304" pitchFamily="18" charset="0"/>
              </a:rPr>
              <a:t>We believe that everyone in school is equal and has the right to express an opinion in a secure and safe environment.</a:t>
            </a:r>
            <a:endParaRPr lang="en-GB" sz="1200" dirty="0">
              <a:latin typeface="Comic Sans MS" panose="030F0702030302020204" pitchFamily="66" charset="0"/>
              <a:ea typeface="Times New Roman" panose="02020603050405020304" pitchFamily="18" charset="0"/>
            </a:endParaRPr>
          </a:p>
          <a:p>
            <a:pPr algn="just">
              <a:spcAft>
                <a:spcPts val="0"/>
              </a:spcAft>
            </a:pPr>
            <a:endParaRPr lang="en-GB" sz="1200" dirty="0">
              <a:solidFill>
                <a:srgbClr val="0070C0"/>
              </a:solidFill>
              <a:effectLst/>
              <a:latin typeface="Comic Sans MS" panose="030F0702030302020204" pitchFamily="66" charset="0"/>
              <a:ea typeface="Times New Roman" panose="02020603050405020304" pitchFamily="18" charset="0"/>
              <a:cs typeface="Times New Roman" panose="02020603050405020304" pitchFamily="18" charset="0"/>
            </a:endParaRPr>
          </a:p>
          <a:p>
            <a:pPr>
              <a:lnSpc>
                <a:spcPct val="115000"/>
              </a:lnSpc>
              <a:spcAft>
                <a:spcPts val="0"/>
              </a:spcAft>
            </a:pPr>
            <a:r>
              <a:rPr lang="en-GB" sz="1100" b="1" dirty="0">
                <a:ln w="5271" cap="flat" cmpd="sng" algn="ctr">
                  <a:solidFill>
                    <a:srgbClr val="699C6D"/>
                  </a:solidFill>
                  <a:prstDash val="solid"/>
                  <a:round/>
                </a:ln>
                <a:solidFill>
                  <a:srgbClr val="0070C0"/>
                </a:solidFill>
                <a:latin typeface="Comic Sans MS" panose="030F0702030302020204" pitchFamily="66" charset="0"/>
                <a:ea typeface="Times New Roman" panose="02020603050405020304" pitchFamily="18" charset="0"/>
                <a:cs typeface="Times New Roman" panose="02020603050405020304" pitchFamily="18" charset="0"/>
              </a:rPr>
              <a:t>  </a:t>
            </a:r>
            <a:endParaRPr lang="en-GB" sz="1050" dirty="0">
              <a:solidFill>
                <a:srgbClr val="0070C0"/>
              </a:solidFill>
              <a:effectLst/>
              <a:latin typeface="Comic Sans MS" panose="030F0702030302020204" pitchFamily="66" charset="0"/>
              <a:ea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B9D45915-FB8A-489B-A627-EAEB555F0A90}"/>
              </a:ext>
            </a:extLst>
          </p:cNvPr>
          <p:cNvSpPr/>
          <p:nvPr/>
        </p:nvSpPr>
        <p:spPr>
          <a:xfrm>
            <a:off x="205722" y="2028078"/>
            <a:ext cx="2791369" cy="3558818"/>
          </a:xfrm>
          <a:prstGeom prst="rect">
            <a:avLst/>
          </a:prstGeom>
        </p:spPr>
        <p:txBody>
          <a:bodyPr wrap="square">
            <a:spAutoFit/>
          </a:bodyPr>
          <a:lstStyle/>
          <a:p>
            <a:pPr>
              <a:lnSpc>
                <a:spcPct val="115000"/>
              </a:lnSpc>
              <a:spcAft>
                <a:spcPts val="0"/>
              </a:spcAft>
            </a:pPr>
            <a:r>
              <a:rPr lang="en-GB" sz="1200" b="1" u="sng" dirty="0">
                <a:solidFill>
                  <a:srgbClr val="7030A0"/>
                </a:solidFill>
                <a:latin typeface="Comic Sans MS" panose="030F0702030302020204" pitchFamily="66" charset="0"/>
                <a:ea typeface="Times New Roman" panose="02020603050405020304" pitchFamily="18" charset="0"/>
                <a:cs typeface="Times New Roman" panose="02020603050405020304" pitchFamily="18" charset="0"/>
              </a:rPr>
              <a:t>Our Reward System</a:t>
            </a:r>
          </a:p>
          <a:p>
            <a:pPr>
              <a:lnSpc>
                <a:spcPct val="115000"/>
              </a:lnSpc>
              <a:spcAft>
                <a:spcPts val="0"/>
              </a:spcAft>
            </a:pPr>
            <a:endParaRPr lang="en-GB" sz="1100" dirty="0">
              <a:solidFill>
                <a:srgbClr val="7030A0"/>
              </a:solidFill>
              <a:latin typeface="Comic Sans MS" panose="030F0702030302020204" pitchFamily="66" charset="0"/>
              <a:ea typeface="Times New Roman" panose="02020603050405020304" pitchFamily="18" charset="0"/>
              <a:cs typeface="Times New Roman" panose="02020603050405020304" pitchFamily="18" charset="0"/>
            </a:endParaRPr>
          </a:p>
          <a:p>
            <a:pPr>
              <a:lnSpc>
                <a:spcPct val="115000"/>
              </a:lnSpc>
              <a:spcAft>
                <a:spcPts val="0"/>
              </a:spcAft>
            </a:pPr>
            <a:r>
              <a:rPr lang="en-GB" sz="1200" dirty="0">
                <a:solidFill>
                  <a:srgbClr val="7030A0"/>
                </a:solidFill>
                <a:latin typeface="Comic Sans MS" panose="030F0702030302020204" pitchFamily="66" charset="0"/>
                <a:ea typeface="Times New Roman" panose="02020603050405020304" pitchFamily="18" charset="0"/>
                <a:cs typeface="Times New Roman" panose="02020603050405020304" pitchFamily="18" charset="0"/>
              </a:rPr>
              <a:t>We reward children for good behaviour in lots of ways:</a:t>
            </a:r>
            <a:endParaRPr lang="en-GB" sz="1100" dirty="0">
              <a:solidFill>
                <a:srgbClr val="7030A0"/>
              </a:solidFill>
              <a:effectLst/>
              <a:latin typeface="Comic Sans MS" panose="030F0702030302020204" pitchFamily="66" charset="0"/>
              <a:ea typeface="Times New Roman" panose="02020603050405020304" pitchFamily="18" charset="0"/>
              <a:cs typeface="Times New Roman" panose="02020603050405020304" pitchFamily="18" charset="0"/>
            </a:endParaRPr>
          </a:p>
          <a:p>
            <a:pPr marL="342900" lvl="0" indent="-342900">
              <a:lnSpc>
                <a:spcPct val="200000"/>
              </a:lnSpc>
              <a:spcAft>
                <a:spcPts val="0"/>
              </a:spcAft>
              <a:buClr>
                <a:srgbClr val="0070C0"/>
              </a:buClr>
              <a:buSzPts val="2200"/>
              <a:buFont typeface="Calibri" panose="020F0502020204030204" pitchFamily="34" charset="0"/>
              <a:buChar char="-"/>
            </a:pPr>
            <a:r>
              <a:rPr lang="en-GB" sz="1200" dirty="0">
                <a:solidFill>
                  <a:srgbClr val="7030A0"/>
                </a:solidFill>
                <a:effectLst>
                  <a:outerShdw blurRad="38100" dist="19050" dir="2700000" algn="tl">
                    <a:schemeClr val="dk1">
                      <a:alpha val="40000"/>
                    </a:schemeClr>
                  </a:outerShdw>
                </a:effectLst>
                <a:latin typeface="Comic Sans MS" panose="030F0702030302020204" pitchFamily="66" charset="0"/>
                <a:ea typeface="Times New Roman" panose="02020603050405020304" pitchFamily="18" charset="0"/>
                <a:cs typeface="Arial" panose="020B0604020202020204" pitchFamily="34" charset="0"/>
              </a:rPr>
              <a:t>Star of the week certificates</a:t>
            </a:r>
            <a:endParaRPr lang="en-GB" sz="1100" dirty="0">
              <a:solidFill>
                <a:srgbClr val="7030A0"/>
              </a:solidFill>
              <a:latin typeface="Comic Sans MS" panose="030F0702030302020204" pitchFamily="66" charset="0"/>
              <a:ea typeface="Times New Roman" panose="02020603050405020304" pitchFamily="18" charset="0"/>
              <a:cs typeface="Times New Roman" panose="02020603050405020304" pitchFamily="18" charset="0"/>
            </a:endParaRPr>
          </a:p>
          <a:p>
            <a:pPr marL="342900" lvl="0" indent="-342900">
              <a:lnSpc>
                <a:spcPct val="200000"/>
              </a:lnSpc>
              <a:spcAft>
                <a:spcPts val="0"/>
              </a:spcAft>
              <a:buClr>
                <a:srgbClr val="0070C0"/>
              </a:buClr>
              <a:buSzPts val="2200"/>
              <a:buFont typeface="Calibri" panose="020F0502020204030204" pitchFamily="34" charset="0"/>
              <a:buChar char="-"/>
            </a:pPr>
            <a:r>
              <a:rPr lang="en-GB" sz="1200" dirty="0">
                <a:solidFill>
                  <a:srgbClr val="7030A0"/>
                </a:solidFill>
                <a:effectLst>
                  <a:outerShdw blurRad="38100" dist="19050" dir="2700000" algn="tl">
                    <a:schemeClr val="dk1">
                      <a:alpha val="40000"/>
                    </a:schemeClr>
                  </a:outerShdw>
                </a:effectLst>
                <a:latin typeface="Comic Sans MS" panose="030F0702030302020204" pitchFamily="66" charset="0"/>
                <a:ea typeface="Times New Roman" panose="02020603050405020304" pitchFamily="18" charset="0"/>
                <a:cs typeface="Arial" panose="020B0604020202020204" pitchFamily="34" charset="0"/>
              </a:rPr>
              <a:t>Green dots</a:t>
            </a:r>
            <a:endParaRPr lang="en-GB" sz="1100" u="none" strike="noStrike" dirty="0">
              <a:solidFill>
                <a:srgbClr val="7030A0"/>
              </a:solidFill>
              <a:effectLst/>
              <a:latin typeface="Comic Sans MS" panose="030F0702030302020204" pitchFamily="66" charset="0"/>
              <a:ea typeface="Times New Roman" panose="02020603050405020304" pitchFamily="18" charset="0"/>
              <a:cs typeface="Times New Roman" panose="02020603050405020304" pitchFamily="18" charset="0"/>
            </a:endParaRPr>
          </a:p>
          <a:p>
            <a:pPr marL="342900" lvl="0" indent="-342900">
              <a:lnSpc>
                <a:spcPct val="200000"/>
              </a:lnSpc>
              <a:spcAft>
                <a:spcPts val="0"/>
              </a:spcAft>
              <a:buClr>
                <a:srgbClr val="0070C0"/>
              </a:buClr>
              <a:buSzPts val="2200"/>
              <a:buFont typeface="Calibri" panose="020F0502020204030204" pitchFamily="34" charset="0"/>
              <a:buChar char="-"/>
            </a:pPr>
            <a:r>
              <a:rPr lang="en-GB" sz="1200" u="none" strike="noStrike" dirty="0">
                <a:solidFill>
                  <a:srgbClr val="7030A0"/>
                </a:solidFill>
                <a:effectLst>
                  <a:outerShdw blurRad="38100" dist="19050" dir="2700000" algn="tl">
                    <a:schemeClr val="dk1">
                      <a:alpha val="40000"/>
                    </a:schemeClr>
                  </a:outerShdw>
                </a:effectLst>
                <a:latin typeface="Comic Sans MS" panose="030F0702030302020204" pitchFamily="66" charset="0"/>
                <a:ea typeface="Times New Roman" panose="02020603050405020304" pitchFamily="18" charset="0"/>
                <a:cs typeface="Arial" panose="020B0604020202020204" pitchFamily="34" charset="0"/>
              </a:rPr>
              <a:t>Book shop</a:t>
            </a:r>
          </a:p>
          <a:p>
            <a:pPr marL="342900" lvl="0" indent="-342900">
              <a:lnSpc>
                <a:spcPct val="200000"/>
              </a:lnSpc>
              <a:spcAft>
                <a:spcPts val="0"/>
              </a:spcAft>
              <a:buClr>
                <a:srgbClr val="0070C0"/>
              </a:buClr>
              <a:buSzPts val="2200"/>
              <a:buFont typeface="Calibri" panose="020F0502020204030204" pitchFamily="34" charset="0"/>
              <a:buChar char="-"/>
            </a:pPr>
            <a:r>
              <a:rPr lang="en-GB" sz="1200" dirty="0">
                <a:solidFill>
                  <a:srgbClr val="7030A0"/>
                </a:solidFill>
                <a:effectLst>
                  <a:outerShdw blurRad="38100" dist="19050" dir="2700000" algn="tl">
                    <a:schemeClr val="dk1">
                      <a:alpha val="40000"/>
                    </a:schemeClr>
                  </a:outerShdw>
                </a:effectLst>
                <a:latin typeface="Comic Sans MS" panose="030F0702030302020204" pitchFamily="66" charset="0"/>
                <a:ea typeface="Times New Roman" panose="02020603050405020304" pitchFamily="18" charset="0"/>
                <a:cs typeface="Arial" panose="020B0604020202020204" pitchFamily="34" charset="0"/>
              </a:rPr>
              <a:t>Praise certificates </a:t>
            </a:r>
          </a:p>
          <a:p>
            <a:pPr marL="342900" lvl="0" indent="-342900">
              <a:lnSpc>
                <a:spcPct val="200000"/>
              </a:lnSpc>
              <a:spcAft>
                <a:spcPts val="0"/>
              </a:spcAft>
              <a:buClr>
                <a:srgbClr val="0070C0"/>
              </a:buClr>
              <a:buSzPts val="2200"/>
              <a:buFont typeface="Calibri" panose="020F0502020204030204" pitchFamily="34" charset="0"/>
              <a:buChar char="-"/>
            </a:pPr>
            <a:r>
              <a:rPr lang="en-GB" sz="1200" u="none" strike="noStrike" dirty="0">
                <a:solidFill>
                  <a:srgbClr val="7030A0"/>
                </a:solidFill>
                <a:effectLst>
                  <a:outerShdw blurRad="38100" dist="19050" dir="2700000" algn="tl">
                    <a:schemeClr val="dk1">
                      <a:alpha val="40000"/>
                    </a:schemeClr>
                  </a:outerShdw>
                </a:effectLst>
                <a:latin typeface="Comic Sans MS" panose="030F0702030302020204" pitchFamily="66" charset="0"/>
                <a:ea typeface="Times New Roman" panose="02020603050405020304" pitchFamily="18" charset="0"/>
                <a:cs typeface="Arial" panose="020B0604020202020204" pitchFamily="34" charset="0"/>
              </a:rPr>
              <a:t>Recognition in class </a:t>
            </a:r>
          </a:p>
          <a:p>
            <a:pPr marL="342900" lvl="0" indent="-342900">
              <a:lnSpc>
                <a:spcPct val="200000"/>
              </a:lnSpc>
              <a:spcAft>
                <a:spcPts val="0"/>
              </a:spcAft>
              <a:buClr>
                <a:srgbClr val="0070C0"/>
              </a:buClr>
              <a:buSzPts val="2200"/>
              <a:buFont typeface="Calibri" panose="020F0502020204030204" pitchFamily="34" charset="0"/>
              <a:buChar char="-"/>
            </a:pPr>
            <a:r>
              <a:rPr lang="en-GB" sz="1200" dirty="0">
                <a:solidFill>
                  <a:srgbClr val="7030A0"/>
                </a:solidFill>
                <a:effectLst>
                  <a:outerShdw blurRad="38100" dist="19050" dir="2700000" algn="tl">
                    <a:schemeClr val="dk1">
                      <a:alpha val="40000"/>
                    </a:schemeClr>
                  </a:outerShdw>
                </a:effectLst>
                <a:latin typeface="Comic Sans MS" panose="030F0702030302020204" pitchFamily="66" charset="0"/>
                <a:ea typeface="Times New Roman" panose="02020603050405020304" pitchFamily="18" charset="0"/>
                <a:cs typeface="Arial" panose="020B0604020202020204" pitchFamily="34" charset="0"/>
              </a:rPr>
              <a:t>Reading termly raffles </a:t>
            </a:r>
            <a:endParaRPr lang="en-GB" sz="1100" u="none" strike="noStrike" dirty="0">
              <a:solidFill>
                <a:srgbClr val="7030A0"/>
              </a:solidFill>
              <a:effectLst/>
              <a:latin typeface="Comic Sans MS" panose="030F0702030302020204" pitchFamily="66" charset="0"/>
              <a:ea typeface="Times New Roman" panose="02020603050405020304" pitchFamily="18" charset="0"/>
              <a:cs typeface="Times New Roman" panose="02020603050405020304" pitchFamily="18" charset="0"/>
            </a:endParaRPr>
          </a:p>
          <a:p>
            <a:pPr>
              <a:lnSpc>
                <a:spcPct val="200000"/>
              </a:lnSpc>
              <a:spcAft>
                <a:spcPts val="0"/>
              </a:spcAft>
            </a:pPr>
            <a:r>
              <a:rPr lang="en-GB" sz="1200" b="1" dirty="0">
                <a:ln w="445" cap="flat" cmpd="sng" algn="ctr">
                  <a:solidFill>
                    <a:srgbClr val="5CB964">
                      <a:alpha val="55000"/>
                    </a:srgbClr>
                  </a:solidFill>
                  <a:prstDash val="solid"/>
                  <a:round/>
                </a:ln>
                <a:solidFill>
                  <a:srgbClr val="7030A0"/>
                </a:solidFill>
                <a:effectLst>
                  <a:outerShdw blurRad="101600" dist="76200" dir="5400000" sx="0" sy="0">
                    <a:schemeClr val="accent1">
                      <a:satMod val="190000"/>
                      <a:tint val="100000"/>
                      <a:alpha val="74000"/>
                    </a:schemeClr>
                  </a:outerShdw>
                </a:effectLst>
                <a:latin typeface="Comic Sans MS" panose="030F0702030302020204" pitchFamily="66" charset="0"/>
                <a:ea typeface="Times New Roman" panose="02020603050405020304" pitchFamily="18" charset="0"/>
                <a:cs typeface="Times New Roman" panose="02020603050405020304" pitchFamily="18" charset="0"/>
              </a:rPr>
              <a:t> </a:t>
            </a:r>
            <a:endParaRPr lang="en-GB" sz="1100" dirty="0">
              <a:solidFill>
                <a:srgbClr val="7030A0"/>
              </a:solidFill>
              <a:effectLst/>
              <a:latin typeface="Comic Sans MS" panose="030F0702030302020204" pitchFamily="66" charset="0"/>
              <a:ea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CDABE530-3422-4E63-981E-19E73C9A80DC}"/>
              </a:ext>
            </a:extLst>
          </p:cNvPr>
          <p:cNvSpPr/>
          <p:nvPr/>
        </p:nvSpPr>
        <p:spPr>
          <a:xfrm>
            <a:off x="8974213" y="2172121"/>
            <a:ext cx="2687059" cy="2340641"/>
          </a:xfrm>
          <a:prstGeom prst="rect">
            <a:avLst/>
          </a:prstGeom>
        </p:spPr>
        <p:txBody>
          <a:bodyPr wrap="square">
            <a:spAutoFit/>
          </a:bodyPr>
          <a:lstStyle/>
          <a:p>
            <a:pPr>
              <a:lnSpc>
                <a:spcPct val="115000"/>
              </a:lnSpc>
              <a:spcAft>
                <a:spcPts val="0"/>
              </a:spcAft>
            </a:pPr>
            <a:r>
              <a:rPr lang="en-GB" sz="1200" b="1" u="sng" dirty="0">
                <a:solidFill>
                  <a:srgbClr val="7030A0"/>
                </a:solidFill>
                <a:effectLst>
                  <a:outerShdw blurRad="38100" dist="19050" dir="2700000" algn="tl">
                    <a:schemeClr val="dk1">
                      <a:alpha val="40000"/>
                    </a:schemeClr>
                  </a:outerShdw>
                </a:effectLst>
                <a:latin typeface="Comic Sans MS" panose="030F0702030302020204" pitchFamily="66" charset="0"/>
                <a:ea typeface="Times New Roman" panose="02020603050405020304" pitchFamily="18" charset="0"/>
                <a:cs typeface="Times New Roman" panose="02020603050405020304" pitchFamily="18" charset="0"/>
              </a:rPr>
              <a:t>Our Consequence System</a:t>
            </a:r>
            <a:endParaRPr lang="en-GB" sz="1200" dirty="0">
              <a:solidFill>
                <a:srgbClr val="7030A0"/>
              </a:solidFill>
              <a:effectLst/>
              <a:latin typeface="Comic Sans MS" panose="030F0702030302020204" pitchFamily="66" charset="0"/>
              <a:ea typeface="Times New Roman" panose="02020603050405020304" pitchFamily="18" charset="0"/>
              <a:cs typeface="Times New Roman" panose="02020603050405020304" pitchFamily="18" charset="0"/>
            </a:endParaRPr>
          </a:p>
          <a:p>
            <a:pPr>
              <a:lnSpc>
                <a:spcPct val="115000"/>
              </a:lnSpc>
              <a:spcAft>
                <a:spcPts val="0"/>
              </a:spcAft>
            </a:pPr>
            <a:r>
              <a:rPr lang="en-GB" sz="1200" b="1" dirty="0">
                <a:solidFill>
                  <a:srgbClr val="7030A0"/>
                </a:solidFill>
                <a:effectLst>
                  <a:outerShdw blurRad="38100" dist="19050" dir="2700000" algn="tl">
                    <a:schemeClr val="dk1">
                      <a:alpha val="40000"/>
                    </a:schemeClr>
                  </a:outerShdw>
                </a:effectLst>
                <a:latin typeface="Comic Sans MS" panose="030F0702030302020204" pitchFamily="66" charset="0"/>
                <a:ea typeface="Times New Roman" panose="02020603050405020304" pitchFamily="18" charset="0"/>
                <a:cs typeface="Times New Roman" panose="02020603050405020304" pitchFamily="18" charset="0"/>
              </a:rPr>
              <a:t> </a:t>
            </a:r>
            <a:endParaRPr lang="en-GB" sz="1200" dirty="0">
              <a:solidFill>
                <a:srgbClr val="7030A0"/>
              </a:solidFill>
              <a:effectLst/>
              <a:latin typeface="Comic Sans MS" panose="030F0702030302020204" pitchFamily="66" charset="0"/>
              <a:ea typeface="Times New Roman" panose="02020603050405020304" pitchFamily="18" charset="0"/>
              <a:cs typeface="Times New Roman" panose="02020603050405020304" pitchFamily="18" charset="0"/>
            </a:endParaRPr>
          </a:p>
          <a:p>
            <a:pPr>
              <a:lnSpc>
                <a:spcPct val="150000"/>
              </a:lnSpc>
              <a:spcAft>
                <a:spcPts val="0"/>
              </a:spcAft>
            </a:pPr>
            <a:r>
              <a:rPr lang="en-GB" sz="1200" b="1" dirty="0">
                <a:solidFill>
                  <a:srgbClr val="7030A0"/>
                </a:solidFill>
                <a:effectLst>
                  <a:outerShdw blurRad="38100" dist="19050" dir="2700000" algn="tl">
                    <a:schemeClr val="dk1">
                      <a:alpha val="40000"/>
                    </a:schemeClr>
                  </a:outerShdw>
                </a:effectLst>
                <a:latin typeface="Comic Sans MS" panose="030F0702030302020204" pitchFamily="66" charset="0"/>
                <a:ea typeface="Times New Roman" panose="02020603050405020304" pitchFamily="18" charset="0"/>
                <a:cs typeface="Times New Roman" panose="02020603050405020304" pitchFamily="18" charset="0"/>
              </a:rPr>
              <a:t>C1:</a:t>
            </a:r>
            <a:r>
              <a:rPr lang="en-GB" sz="1200" dirty="0">
                <a:solidFill>
                  <a:srgbClr val="7030A0"/>
                </a:solidFill>
                <a:effectLst>
                  <a:outerShdw blurRad="38100" dist="19050" dir="2700000" algn="tl">
                    <a:schemeClr val="dk1">
                      <a:alpha val="40000"/>
                    </a:schemeClr>
                  </a:outerShdw>
                </a:effectLst>
                <a:latin typeface="Comic Sans MS" panose="030F0702030302020204" pitchFamily="66" charset="0"/>
                <a:ea typeface="Times New Roman" panose="02020603050405020304" pitchFamily="18" charset="0"/>
                <a:cs typeface="Times New Roman" panose="02020603050405020304" pitchFamily="18" charset="0"/>
              </a:rPr>
              <a:t> Recorded verbal warning.</a:t>
            </a:r>
            <a:endParaRPr lang="en-GB" sz="1200" dirty="0">
              <a:solidFill>
                <a:srgbClr val="7030A0"/>
              </a:solidFill>
              <a:effectLst/>
              <a:latin typeface="Comic Sans MS" panose="030F0702030302020204" pitchFamily="66" charset="0"/>
              <a:ea typeface="Times New Roman" panose="02020603050405020304" pitchFamily="18" charset="0"/>
              <a:cs typeface="Times New Roman" panose="02020603050405020304" pitchFamily="18" charset="0"/>
            </a:endParaRPr>
          </a:p>
          <a:p>
            <a:pPr>
              <a:lnSpc>
                <a:spcPct val="150000"/>
              </a:lnSpc>
              <a:spcAft>
                <a:spcPts val="0"/>
              </a:spcAft>
            </a:pPr>
            <a:r>
              <a:rPr lang="en-GB" sz="1200" b="1" dirty="0">
                <a:solidFill>
                  <a:srgbClr val="7030A0"/>
                </a:solidFill>
                <a:effectLst>
                  <a:outerShdw blurRad="38100" dist="19050" dir="2700000" algn="tl">
                    <a:schemeClr val="dk1">
                      <a:alpha val="40000"/>
                    </a:schemeClr>
                  </a:outerShdw>
                </a:effectLst>
                <a:latin typeface="Comic Sans MS" panose="030F0702030302020204" pitchFamily="66" charset="0"/>
                <a:ea typeface="Times New Roman" panose="02020603050405020304" pitchFamily="18" charset="0"/>
                <a:cs typeface="Times New Roman" panose="02020603050405020304" pitchFamily="18" charset="0"/>
              </a:rPr>
              <a:t>C2: </a:t>
            </a:r>
            <a:r>
              <a:rPr lang="en-GB" sz="1200" dirty="0">
                <a:solidFill>
                  <a:srgbClr val="7030A0"/>
                </a:solidFill>
                <a:effectLst>
                  <a:outerShdw blurRad="38100" dist="19050" dir="2700000" algn="tl">
                    <a:schemeClr val="dk1">
                      <a:alpha val="40000"/>
                    </a:schemeClr>
                  </a:outerShdw>
                </a:effectLst>
                <a:latin typeface="Comic Sans MS" panose="030F0702030302020204" pitchFamily="66" charset="0"/>
                <a:ea typeface="Times New Roman" panose="02020603050405020304" pitchFamily="18" charset="0"/>
                <a:cs typeface="Times New Roman" panose="02020603050405020304" pitchFamily="18" charset="0"/>
              </a:rPr>
              <a:t>2 minutes outside the class to speak to an adult </a:t>
            </a:r>
          </a:p>
          <a:p>
            <a:pPr>
              <a:lnSpc>
                <a:spcPct val="150000"/>
              </a:lnSpc>
              <a:spcAft>
                <a:spcPts val="0"/>
              </a:spcAft>
            </a:pPr>
            <a:r>
              <a:rPr lang="en-GB" sz="1200" b="1" dirty="0">
                <a:solidFill>
                  <a:srgbClr val="7030A0"/>
                </a:solidFill>
                <a:effectLst>
                  <a:outerShdw blurRad="38100" dist="19050" dir="2700000" algn="tl">
                    <a:schemeClr val="dk1">
                      <a:alpha val="40000"/>
                    </a:schemeClr>
                  </a:outerShdw>
                </a:effectLst>
                <a:latin typeface="Comic Sans MS" panose="030F0702030302020204" pitchFamily="66" charset="0"/>
                <a:ea typeface="Times New Roman" panose="02020603050405020304" pitchFamily="18" charset="0"/>
                <a:cs typeface="Times New Roman" panose="02020603050405020304" pitchFamily="18" charset="0"/>
              </a:rPr>
              <a:t>C3</a:t>
            </a:r>
            <a:r>
              <a:rPr lang="en-GB" sz="1200" dirty="0">
                <a:solidFill>
                  <a:srgbClr val="7030A0"/>
                </a:solidFill>
                <a:effectLst>
                  <a:outerShdw blurRad="38100" dist="19050" dir="2700000" algn="tl">
                    <a:schemeClr val="dk1">
                      <a:alpha val="40000"/>
                    </a:schemeClr>
                  </a:outerShdw>
                </a:effectLst>
                <a:latin typeface="Comic Sans MS" panose="030F0702030302020204" pitchFamily="66" charset="0"/>
                <a:ea typeface="Times New Roman" panose="02020603050405020304" pitchFamily="18" charset="0"/>
                <a:cs typeface="Times New Roman" panose="02020603050405020304" pitchFamily="18" charset="0"/>
              </a:rPr>
              <a:t> : Miss 10 minutes of lunchtime.</a:t>
            </a:r>
            <a:endParaRPr lang="en-GB" sz="1200" dirty="0">
              <a:solidFill>
                <a:srgbClr val="7030A0"/>
              </a:solidFill>
              <a:effectLst/>
              <a:latin typeface="Comic Sans MS" panose="030F0702030302020204" pitchFamily="66" charset="0"/>
              <a:ea typeface="Times New Roman" panose="02020603050405020304" pitchFamily="18" charset="0"/>
              <a:cs typeface="Times New Roman" panose="02020603050405020304" pitchFamily="18" charset="0"/>
            </a:endParaRPr>
          </a:p>
          <a:p>
            <a:pPr>
              <a:lnSpc>
                <a:spcPct val="150000"/>
              </a:lnSpc>
              <a:spcAft>
                <a:spcPts val="0"/>
              </a:spcAft>
            </a:pPr>
            <a:r>
              <a:rPr lang="en-GB" sz="1200" b="1" dirty="0">
                <a:solidFill>
                  <a:srgbClr val="7030A0"/>
                </a:solidFill>
                <a:effectLst>
                  <a:outerShdw blurRad="38100" dist="19050" dir="2700000" algn="tl">
                    <a:schemeClr val="dk1">
                      <a:alpha val="40000"/>
                    </a:schemeClr>
                  </a:outerShdw>
                </a:effectLst>
                <a:latin typeface="Comic Sans MS" panose="030F0702030302020204" pitchFamily="66" charset="0"/>
                <a:ea typeface="Times New Roman" panose="02020603050405020304" pitchFamily="18" charset="0"/>
                <a:cs typeface="Times New Roman" panose="02020603050405020304" pitchFamily="18" charset="0"/>
              </a:rPr>
              <a:t>C4 </a:t>
            </a:r>
            <a:r>
              <a:rPr lang="en-GB" sz="1200" dirty="0">
                <a:solidFill>
                  <a:srgbClr val="7030A0"/>
                </a:solidFill>
                <a:effectLst>
                  <a:outerShdw blurRad="38100" dist="19050" dir="2700000" algn="tl">
                    <a:schemeClr val="dk1">
                      <a:alpha val="40000"/>
                    </a:schemeClr>
                  </a:outerShdw>
                </a:effectLst>
                <a:latin typeface="Comic Sans MS" panose="030F0702030302020204" pitchFamily="66" charset="0"/>
                <a:ea typeface="Times New Roman" panose="02020603050405020304" pitchFamily="18" charset="0"/>
                <a:cs typeface="Times New Roman" panose="02020603050405020304" pitchFamily="18" charset="0"/>
              </a:rPr>
              <a:t>: Parents are called and spoken to by SLT. </a:t>
            </a:r>
            <a:endParaRPr lang="en-GB" sz="1200" dirty="0">
              <a:solidFill>
                <a:srgbClr val="7030A0"/>
              </a:solidFill>
              <a:effectLst/>
              <a:latin typeface="Comic Sans MS" panose="030F0702030302020204" pitchFamily="66" charset="0"/>
              <a:ea typeface="Times New Roman" panose="02020603050405020304" pitchFamily="18" charset="0"/>
              <a:cs typeface="Times New Roman" panose="02020603050405020304" pitchFamily="18" charset="0"/>
            </a:endParaRPr>
          </a:p>
          <a:p>
            <a:pPr algn="just">
              <a:spcAft>
                <a:spcPts val="0"/>
              </a:spcAft>
            </a:pPr>
            <a:r>
              <a:rPr lang="en-GB" sz="1050" dirty="0">
                <a:solidFill>
                  <a:srgbClr val="7030A0"/>
                </a:solidFill>
                <a:latin typeface="Comic Sans MS" panose="030F0702030302020204" pitchFamily="66" charset="0"/>
                <a:ea typeface="Times New Roman" panose="02020603050405020304" pitchFamily="18" charset="0"/>
                <a:cs typeface="Times New Roman" panose="02020603050405020304" pitchFamily="18" charset="0"/>
              </a:rPr>
              <a:t> </a:t>
            </a:r>
            <a:endParaRPr lang="en-GB" sz="1050" dirty="0">
              <a:solidFill>
                <a:srgbClr val="7030A0"/>
              </a:solidFill>
              <a:latin typeface="Comic Sans MS" panose="030F0702030302020204" pitchFamily="66" charset="0"/>
              <a:ea typeface="Times New Roman" panose="02020603050405020304" pitchFamily="18" charset="0"/>
            </a:endParaRPr>
          </a:p>
        </p:txBody>
      </p:sp>
      <p:pic>
        <p:nvPicPr>
          <p:cNvPr id="14" name="Picture 13"/>
          <p:cNvPicPr>
            <a:picLocks noChangeAspect="1"/>
          </p:cNvPicPr>
          <p:nvPr/>
        </p:nvPicPr>
        <p:blipFill>
          <a:blip r:embed="rId2"/>
          <a:stretch>
            <a:fillRect/>
          </a:stretch>
        </p:blipFill>
        <p:spPr>
          <a:xfrm>
            <a:off x="3151163" y="278707"/>
            <a:ext cx="5547841" cy="1152244"/>
          </a:xfrm>
          <a:prstGeom prst="rect">
            <a:avLst/>
          </a:prstGeom>
        </p:spPr>
      </p:pic>
      <p:sp>
        <p:nvSpPr>
          <p:cNvPr id="15" name="Rectangle 14"/>
          <p:cNvSpPr/>
          <p:nvPr/>
        </p:nvSpPr>
        <p:spPr>
          <a:xfrm>
            <a:off x="2853395" y="502816"/>
            <a:ext cx="6096000" cy="707886"/>
          </a:xfrm>
          <a:prstGeom prst="rect">
            <a:avLst/>
          </a:prstGeom>
        </p:spPr>
        <p:txBody>
          <a:bodyPr>
            <a:spAutoFit/>
          </a:bodyPr>
          <a:lstStyle/>
          <a:p>
            <a:pPr lvl="0" algn="ctr"/>
            <a:r>
              <a:rPr lang="en-GB" sz="2000" b="1" dirty="0">
                <a:solidFill>
                  <a:srgbClr val="4472C4">
                    <a:lumMod val="75000"/>
                  </a:srgbClr>
                </a:solidFill>
                <a:latin typeface="Comic Sans MS" panose="030F0702030302020204" pitchFamily="66" charset="0"/>
              </a:rPr>
              <a:t>Child Friendly </a:t>
            </a:r>
          </a:p>
          <a:p>
            <a:pPr lvl="0" algn="ctr"/>
            <a:r>
              <a:rPr lang="en-GB" sz="2000" b="1" dirty="0">
                <a:solidFill>
                  <a:schemeClr val="accent6"/>
                </a:solidFill>
                <a:latin typeface="Comic Sans MS" panose="030F0702030302020204" pitchFamily="66" charset="0"/>
              </a:rPr>
              <a:t>Behaviour Policy</a:t>
            </a:r>
          </a:p>
        </p:txBody>
      </p:sp>
      <p:pic>
        <p:nvPicPr>
          <p:cNvPr id="17" name="Picture 16"/>
          <p:cNvPicPr>
            <a:picLocks noChangeAspect="1"/>
          </p:cNvPicPr>
          <p:nvPr/>
        </p:nvPicPr>
        <p:blipFill>
          <a:blip r:embed="rId3"/>
          <a:stretch>
            <a:fillRect/>
          </a:stretch>
        </p:blipFill>
        <p:spPr>
          <a:xfrm>
            <a:off x="9260091" y="5758423"/>
            <a:ext cx="2438611" cy="646232"/>
          </a:xfrm>
          <a:prstGeom prst="rect">
            <a:avLst/>
          </a:prstGeom>
        </p:spPr>
      </p:pic>
      <p:pic>
        <p:nvPicPr>
          <p:cNvPr id="19" name="Picture 18"/>
          <p:cNvPicPr>
            <a:picLocks noChangeAspect="1"/>
          </p:cNvPicPr>
          <p:nvPr/>
        </p:nvPicPr>
        <p:blipFill rotWithShape="1">
          <a:blip r:embed="rId4"/>
          <a:srcRect l="-3786" t="2899" r="4628" b="737"/>
          <a:stretch/>
        </p:blipFill>
        <p:spPr>
          <a:xfrm>
            <a:off x="648735" y="376735"/>
            <a:ext cx="1262836" cy="1575989"/>
          </a:xfrm>
          <a:prstGeom prst="rect">
            <a:avLst/>
          </a:prstGeom>
        </p:spPr>
      </p:pic>
      <p:pic>
        <p:nvPicPr>
          <p:cNvPr id="21" name="Picture 20"/>
          <p:cNvPicPr>
            <a:picLocks noChangeAspect="1"/>
          </p:cNvPicPr>
          <p:nvPr/>
        </p:nvPicPr>
        <p:blipFill rotWithShape="1">
          <a:blip r:embed="rId5"/>
          <a:srcRect l="3187" t="3228" r="3909"/>
          <a:stretch/>
        </p:blipFill>
        <p:spPr>
          <a:xfrm>
            <a:off x="4887802" y="3928305"/>
            <a:ext cx="2369327" cy="2356434"/>
          </a:xfrm>
          <a:prstGeom prst="rect">
            <a:avLst/>
          </a:prstGeom>
        </p:spPr>
      </p:pic>
      <p:sp>
        <p:nvSpPr>
          <p:cNvPr id="13" name="Rectangle 12">
            <a:extLst>
              <a:ext uri="{FF2B5EF4-FFF2-40B4-BE49-F238E27FC236}">
                <a16:creationId xmlns:a16="http://schemas.microsoft.com/office/drawing/2014/main" id="{B3B14FD5-85B7-40F8-AFE0-6653C6DF438C}"/>
              </a:ext>
            </a:extLst>
          </p:cNvPr>
          <p:cNvSpPr/>
          <p:nvPr/>
        </p:nvSpPr>
        <p:spPr>
          <a:xfrm>
            <a:off x="205722" y="6181835"/>
            <a:ext cx="5591595" cy="389145"/>
          </a:xfrm>
          <a:prstGeom prst="rect">
            <a:avLst/>
          </a:prstGeom>
        </p:spPr>
        <p:txBody>
          <a:bodyPr wrap="none">
            <a:spAutoFit/>
          </a:bodyPr>
          <a:lstStyle/>
          <a:p>
            <a:pPr>
              <a:lnSpc>
                <a:spcPct val="115000"/>
              </a:lnSpc>
              <a:spcAft>
                <a:spcPts val="1000"/>
              </a:spcAft>
            </a:pPr>
            <a:r>
              <a:rPr lang="en-GB" b="1" dirty="0">
                <a:solidFill>
                  <a:schemeClr val="accent2"/>
                </a:solidFill>
                <a:latin typeface="Comic Sans MS" panose="030F0702030302020204" pitchFamily="66" charset="0"/>
                <a:ea typeface="Calibri" panose="020F0502020204030204" pitchFamily="34" charset="0"/>
                <a:cs typeface="Times New Roman" panose="02020603050405020304" pitchFamily="18" charset="0"/>
              </a:rPr>
              <a:t>Updated by the School Council September 2022</a:t>
            </a:r>
            <a:endParaRPr lang="en-GB" sz="1200" dirty="0">
              <a:solidFill>
                <a:schemeClr val="accent2"/>
              </a:solidFill>
              <a:effectLst/>
              <a:latin typeface="Comic Sans MS" panose="030F0702030302020204" pitchFamily="66" charset="0"/>
              <a:ea typeface="Calibri" panose="020F0502020204030204" pitchFamily="34" charset="0"/>
              <a:cs typeface="Times New Roman" panose="02020603050405020304" pitchFamily="18" charset="0"/>
            </a:endParaRPr>
          </a:p>
        </p:txBody>
      </p:sp>
      <p:pic>
        <p:nvPicPr>
          <p:cNvPr id="16" name="Picture 15"/>
          <p:cNvPicPr>
            <a:picLocks noChangeAspect="1"/>
          </p:cNvPicPr>
          <p:nvPr/>
        </p:nvPicPr>
        <p:blipFill rotWithShape="1">
          <a:blip r:embed="rId4"/>
          <a:srcRect l="-3786" t="2899" r="4628" b="737"/>
          <a:stretch/>
        </p:blipFill>
        <p:spPr>
          <a:xfrm>
            <a:off x="10188987" y="305303"/>
            <a:ext cx="1262836" cy="1575989"/>
          </a:xfrm>
          <a:prstGeom prst="rect">
            <a:avLst/>
          </a:prstGeom>
        </p:spPr>
      </p:pic>
      <p:pic>
        <p:nvPicPr>
          <p:cNvPr id="18" name="Picture 17" descr="Free Borders and Clip Art | Downloadable Free Scalloped Corner Borders"/>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6200000">
            <a:off x="2728281" y="-2497259"/>
            <a:ext cx="6696717" cy="11968548"/>
          </a:xfrm>
          <a:prstGeom prst="rect">
            <a:avLst/>
          </a:prstGeom>
        </p:spPr>
      </p:pic>
    </p:spTree>
    <p:extLst>
      <p:ext uri="{BB962C8B-B14F-4D97-AF65-F5344CB8AC3E}">
        <p14:creationId xmlns:p14="http://schemas.microsoft.com/office/powerpoint/2010/main" val="1384217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2767DEF-1AC8-438C-AB5B-751EF40637EC}"/>
              </a:ext>
            </a:extLst>
          </p:cNvPr>
          <p:cNvSpPr/>
          <p:nvPr/>
        </p:nvSpPr>
        <p:spPr>
          <a:xfrm>
            <a:off x="497324" y="2249546"/>
            <a:ext cx="11494265" cy="4462504"/>
          </a:xfrm>
          <a:prstGeom prst="rect">
            <a:avLst/>
          </a:prstGeom>
        </p:spPr>
        <p:txBody>
          <a:bodyPr wrap="square">
            <a:spAutoFit/>
          </a:bodyPr>
          <a:lstStyle/>
          <a:p>
            <a:pPr marR="3810" indent="34925" algn="ctr">
              <a:lnSpc>
                <a:spcPct val="96000"/>
              </a:lnSpc>
              <a:spcAft>
                <a:spcPts val="0"/>
              </a:spcAft>
            </a:pPr>
            <a:r>
              <a:rPr lang="en-GB" sz="1600" dirty="0">
                <a:latin typeface="Comic Sans MS" panose="030F0702030302020204" pitchFamily="66" charset="0"/>
                <a:ea typeface="Calibri" panose="020F0502020204030204" pitchFamily="34" charset="0"/>
              </a:rPr>
              <a:t>At Uplands, we keep children happy, healthy and safe by providing a nurturing environment for all children to achieve their academic potential. We pride ourselves on the different ways we show that we respect and care for everybody in our school. </a:t>
            </a:r>
          </a:p>
          <a:p>
            <a:pPr marR="3810" indent="34925" algn="just">
              <a:lnSpc>
                <a:spcPct val="96000"/>
              </a:lnSpc>
              <a:spcAft>
                <a:spcPts val="0"/>
              </a:spcAft>
            </a:pPr>
            <a:endParaRPr lang="en-GB" sz="1200" u="sng" dirty="0">
              <a:solidFill>
                <a:srgbClr val="FF0000"/>
              </a:solidFill>
              <a:effectLst/>
              <a:latin typeface="Comic Sans MS" panose="030F0702030302020204" pitchFamily="66" charset="0"/>
              <a:ea typeface="Times New Roman" panose="02020603050405020304" pitchFamily="18" charset="0"/>
            </a:endParaRPr>
          </a:p>
          <a:p>
            <a:pPr>
              <a:lnSpc>
                <a:spcPts val="1000"/>
              </a:lnSpc>
              <a:spcAft>
                <a:spcPts val="0"/>
              </a:spcAft>
            </a:pPr>
            <a:endParaRPr lang="en-GB" sz="1100" dirty="0">
              <a:solidFill>
                <a:srgbClr val="00B050"/>
              </a:solidFill>
              <a:latin typeface="Comic Sans MS" panose="030F0702030302020204" pitchFamily="66" charset="0"/>
              <a:ea typeface="Calibri" panose="020F0502020204030204" pitchFamily="34" charset="0"/>
            </a:endParaRPr>
          </a:p>
          <a:p>
            <a:pPr>
              <a:lnSpc>
                <a:spcPts val="300"/>
              </a:lnSpc>
              <a:spcAft>
                <a:spcPts val="0"/>
              </a:spcAft>
            </a:pPr>
            <a:endParaRPr lang="en-GB" sz="900" dirty="0">
              <a:solidFill>
                <a:srgbClr val="0070C0"/>
              </a:solidFill>
              <a:effectLst/>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effectLst/>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effectLst/>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effectLst/>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effectLst/>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effectLst/>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effectLst/>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effectLst/>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effectLst/>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effectLst/>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effectLst/>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effectLst/>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effectLst/>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effectLst/>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effectLst/>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latin typeface="Comic Sans MS" panose="030F0702030302020204" pitchFamily="66" charset="0"/>
              <a:ea typeface="Times New Roman" panose="02020603050405020304" pitchFamily="18" charset="0"/>
            </a:endParaRPr>
          </a:p>
          <a:p>
            <a:pPr>
              <a:lnSpc>
                <a:spcPts val="300"/>
              </a:lnSpc>
              <a:spcAft>
                <a:spcPts val="0"/>
              </a:spcAft>
            </a:pPr>
            <a:endParaRPr lang="en-GB" sz="900" dirty="0">
              <a:solidFill>
                <a:srgbClr val="0070C0"/>
              </a:solidFill>
              <a:effectLst/>
              <a:latin typeface="Comic Sans MS" panose="030F0702030302020204" pitchFamily="66" charset="0"/>
              <a:ea typeface="Times New Roman" panose="02020603050405020304" pitchFamily="18" charset="0"/>
            </a:endParaRPr>
          </a:p>
          <a:p>
            <a:pPr>
              <a:lnSpc>
                <a:spcPts val="300"/>
              </a:lnSpc>
              <a:spcAft>
                <a:spcPts val="0"/>
              </a:spcAft>
            </a:pPr>
            <a:r>
              <a:rPr lang="en-GB" sz="900" dirty="0">
                <a:solidFill>
                  <a:srgbClr val="0070C0"/>
                </a:solidFill>
                <a:effectLst/>
                <a:latin typeface="Comic Sans MS" panose="030F0702030302020204" pitchFamily="66" charset="0"/>
                <a:ea typeface="Times New Roman" panose="02020603050405020304" pitchFamily="18" charset="0"/>
              </a:rPr>
              <a:t> </a:t>
            </a:r>
            <a:endParaRPr lang="en-GB" sz="1050" dirty="0">
              <a:solidFill>
                <a:srgbClr val="0070C0"/>
              </a:solidFill>
              <a:effectLst/>
              <a:latin typeface="Comic Sans MS" panose="030F0702030302020204" pitchFamily="66" charset="0"/>
              <a:ea typeface="Times New Roman" panose="02020603050405020304" pitchFamily="18" charset="0"/>
            </a:endParaRPr>
          </a:p>
          <a:p>
            <a:pPr marL="342900" lvl="0" indent="-342900">
              <a:spcAft>
                <a:spcPts val="0"/>
              </a:spcAft>
              <a:buFont typeface="Arial" panose="020B0604020202020204" pitchFamily="34" charset="0"/>
              <a:buChar char="•"/>
              <a:tabLst>
                <a:tab pos="127000" algn="l"/>
              </a:tabLst>
            </a:pPr>
            <a:endParaRPr lang="en-GB" sz="200" dirty="0">
              <a:effectLst/>
              <a:latin typeface="Comic Sans MS" panose="030F0702030302020204" pitchFamily="66" charset="0"/>
              <a:ea typeface="Times New Roman" panose="02020603050405020304" pitchFamily="18" charset="0"/>
            </a:endParaRPr>
          </a:p>
          <a:p>
            <a:pPr marR="118110" algn="ctr">
              <a:lnSpc>
                <a:spcPct val="91000"/>
              </a:lnSpc>
              <a:spcAft>
                <a:spcPts val="0"/>
              </a:spcAft>
            </a:pPr>
            <a:endParaRPr lang="en-GB" b="1" dirty="0">
              <a:solidFill>
                <a:srgbClr val="00B050"/>
              </a:solidFill>
              <a:latin typeface="Comic Sans MS" panose="030F0702030302020204" pitchFamily="66" charset="0"/>
              <a:ea typeface="Calibri" panose="020F0502020204030204" pitchFamily="34" charset="0"/>
            </a:endParaRPr>
          </a:p>
          <a:p>
            <a:pPr marR="118110" algn="ctr">
              <a:lnSpc>
                <a:spcPct val="91000"/>
              </a:lnSpc>
              <a:spcAft>
                <a:spcPts val="0"/>
              </a:spcAft>
            </a:pPr>
            <a:endParaRPr lang="en-GB" b="1" dirty="0">
              <a:solidFill>
                <a:srgbClr val="00B050"/>
              </a:solidFill>
              <a:latin typeface="Comic Sans MS" panose="030F0702030302020204" pitchFamily="66" charset="0"/>
              <a:ea typeface="Calibri" panose="020F0502020204030204" pitchFamily="34" charset="0"/>
            </a:endParaRPr>
          </a:p>
          <a:p>
            <a:pPr marR="118110" algn="ctr">
              <a:lnSpc>
                <a:spcPct val="91000"/>
              </a:lnSpc>
              <a:spcAft>
                <a:spcPts val="0"/>
              </a:spcAft>
            </a:pPr>
            <a:endParaRPr lang="en-GB" b="1" dirty="0">
              <a:solidFill>
                <a:schemeClr val="accent1">
                  <a:lumMod val="75000"/>
                </a:schemeClr>
              </a:solidFill>
              <a:latin typeface="Comic Sans MS" panose="030F0702030302020204" pitchFamily="66" charset="0"/>
              <a:ea typeface="Calibri" panose="020F0502020204030204" pitchFamily="34" charset="0"/>
            </a:endParaRPr>
          </a:p>
          <a:p>
            <a:pPr marR="118110" algn="ctr">
              <a:lnSpc>
                <a:spcPct val="91000"/>
              </a:lnSpc>
              <a:spcAft>
                <a:spcPts val="0"/>
              </a:spcAft>
            </a:pPr>
            <a:r>
              <a:rPr lang="en-GB" b="1" dirty="0">
                <a:solidFill>
                  <a:srgbClr val="FF0000"/>
                </a:solidFill>
                <a:latin typeface="Comic Sans MS" panose="030F0702030302020204" pitchFamily="66" charset="0"/>
                <a:ea typeface="Calibri" panose="020F0502020204030204" pitchFamily="34" charset="0"/>
              </a:rPr>
              <a:t>If in doubt, talk to someone. </a:t>
            </a:r>
          </a:p>
          <a:p>
            <a:pPr marR="118110" algn="ctr">
              <a:lnSpc>
                <a:spcPct val="91000"/>
              </a:lnSpc>
              <a:spcAft>
                <a:spcPts val="0"/>
              </a:spcAft>
            </a:pPr>
            <a:endParaRPr lang="en-GB" b="1" dirty="0">
              <a:solidFill>
                <a:srgbClr val="00B050"/>
              </a:solidFill>
              <a:latin typeface="Comic Sans MS" panose="030F0702030302020204" pitchFamily="66" charset="0"/>
              <a:ea typeface="Calibri" panose="020F0502020204030204" pitchFamily="34" charset="0"/>
            </a:endParaRPr>
          </a:p>
          <a:p>
            <a:pPr marR="118110" algn="ctr">
              <a:lnSpc>
                <a:spcPct val="91000"/>
              </a:lnSpc>
              <a:spcAft>
                <a:spcPts val="0"/>
              </a:spcAft>
            </a:pPr>
            <a:r>
              <a:rPr lang="en-GB" b="1" dirty="0">
                <a:solidFill>
                  <a:srgbClr val="00B050"/>
                </a:solidFill>
                <a:latin typeface="Comic Sans MS" panose="030F0702030302020204" pitchFamily="66" charset="0"/>
                <a:ea typeface="Calibri" panose="020F0502020204030204" pitchFamily="34" charset="0"/>
              </a:rPr>
              <a:t>They will help support you.</a:t>
            </a:r>
            <a:endParaRPr lang="en-GB" sz="1400" dirty="0">
              <a:solidFill>
                <a:srgbClr val="00B050"/>
              </a:solidFill>
              <a:effectLst/>
              <a:latin typeface="Comic Sans MS" panose="030F0702030302020204" pitchFamily="66" charset="0"/>
              <a:ea typeface="Times New Roman" panose="02020603050405020304" pitchFamily="18" charset="0"/>
            </a:endParaRPr>
          </a:p>
          <a:p>
            <a:pPr marR="499110">
              <a:lnSpc>
                <a:spcPct val="91000"/>
              </a:lnSpc>
              <a:spcAft>
                <a:spcPts val="0"/>
              </a:spcAft>
            </a:pPr>
            <a:endParaRPr lang="en-GB" sz="1200" dirty="0">
              <a:solidFill>
                <a:srgbClr val="00B050"/>
              </a:solidFill>
              <a:effectLst/>
              <a:latin typeface="Comic Sans MS" panose="030F0702030302020204" pitchFamily="66" charset="0"/>
              <a:ea typeface="Times New Roman" panose="02020603050405020304" pitchFamily="18" charset="0"/>
            </a:endParaRPr>
          </a:p>
          <a:p>
            <a:pPr marR="499110">
              <a:lnSpc>
                <a:spcPct val="91000"/>
              </a:lnSpc>
              <a:spcAft>
                <a:spcPts val="0"/>
              </a:spcAft>
            </a:pPr>
            <a:endParaRPr lang="en-GB" sz="800" dirty="0">
              <a:solidFill>
                <a:srgbClr val="FF0000"/>
              </a:solidFill>
              <a:effectLst/>
              <a:latin typeface="Comic Sans MS" panose="030F0702030302020204" pitchFamily="66" charset="0"/>
              <a:ea typeface="Times New Roman" panose="02020603050405020304" pitchFamily="18" charset="0"/>
            </a:endParaRPr>
          </a:p>
          <a:p>
            <a:pPr marR="3810" algn="just">
              <a:lnSpc>
                <a:spcPct val="95000"/>
              </a:lnSpc>
              <a:spcAft>
                <a:spcPts val="0"/>
              </a:spcAft>
            </a:pPr>
            <a:endParaRPr lang="en-GB" sz="1000" dirty="0">
              <a:solidFill>
                <a:srgbClr val="00B050"/>
              </a:solidFill>
              <a:effectLst/>
              <a:latin typeface="Comic Sans MS" panose="030F0702030302020204" pitchFamily="66" charset="0"/>
              <a:ea typeface="Times New Roman" panose="02020603050405020304" pitchFamily="18" charset="0"/>
            </a:endParaRPr>
          </a:p>
          <a:p>
            <a:pPr marR="3810" indent="34925" algn="just">
              <a:lnSpc>
                <a:spcPct val="96000"/>
              </a:lnSpc>
              <a:spcAft>
                <a:spcPts val="0"/>
              </a:spcAft>
            </a:pPr>
            <a:endParaRPr lang="en-GB" sz="1050" dirty="0">
              <a:solidFill>
                <a:srgbClr val="FF0000"/>
              </a:solidFill>
              <a:effectLst/>
              <a:latin typeface="Comic Sans MS" panose="030F0702030302020204" pitchFamily="66" charset="0"/>
              <a:ea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3470537" y="552157"/>
            <a:ext cx="5547841" cy="1152244"/>
          </a:xfrm>
          <a:prstGeom prst="rect">
            <a:avLst/>
          </a:prstGeom>
        </p:spPr>
      </p:pic>
      <p:sp>
        <p:nvSpPr>
          <p:cNvPr id="5" name="Rectangle 4"/>
          <p:cNvSpPr/>
          <p:nvPr/>
        </p:nvSpPr>
        <p:spPr>
          <a:xfrm>
            <a:off x="3120094" y="668351"/>
            <a:ext cx="6096000" cy="707886"/>
          </a:xfrm>
          <a:prstGeom prst="rect">
            <a:avLst/>
          </a:prstGeom>
        </p:spPr>
        <p:txBody>
          <a:bodyPr>
            <a:spAutoFit/>
          </a:bodyPr>
          <a:lstStyle/>
          <a:p>
            <a:pPr lvl="0" algn="ctr"/>
            <a:r>
              <a:rPr lang="en-GB" sz="2000" b="1" dirty="0">
                <a:solidFill>
                  <a:srgbClr val="4472C4">
                    <a:lumMod val="75000"/>
                  </a:srgbClr>
                </a:solidFill>
                <a:latin typeface="Comic Sans MS" panose="030F0702030302020204" pitchFamily="66" charset="0"/>
              </a:rPr>
              <a:t>Child Friendly </a:t>
            </a:r>
          </a:p>
          <a:p>
            <a:pPr lvl="0" algn="ctr"/>
            <a:r>
              <a:rPr lang="en-GB" sz="2000" b="1" dirty="0">
                <a:solidFill>
                  <a:schemeClr val="accent6"/>
                </a:solidFill>
                <a:latin typeface="Comic Sans MS" panose="030F0702030302020204" pitchFamily="66" charset="0"/>
              </a:rPr>
              <a:t>Safeguarding Policy</a:t>
            </a:r>
          </a:p>
        </p:txBody>
      </p:sp>
      <p:pic>
        <p:nvPicPr>
          <p:cNvPr id="7" name="Picture 6"/>
          <p:cNvPicPr>
            <a:picLocks noChangeAspect="1"/>
          </p:cNvPicPr>
          <p:nvPr/>
        </p:nvPicPr>
        <p:blipFill>
          <a:blip r:embed="rId3"/>
          <a:stretch>
            <a:fillRect/>
          </a:stretch>
        </p:blipFill>
        <p:spPr>
          <a:xfrm>
            <a:off x="8488464" y="5918799"/>
            <a:ext cx="2438611" cy="646232"/>
          </a:xfrm>
          <a:prstGeom prst="rect">
            <a:avLst/>
          </a:prstGeom>
        </p:spPr>
      </p:pic>
      <p:pic>
        <p:nvPicPr>
          <p:cNvPr id="11" name="Picture 10"/>
          <p:cNvPicPr>
            <a:picLocks noChangeAspect="1"/>
          </p:cNvPicPr>
          <p:nvPr/>
        </p:nvPicPr>
        <p:blipFill rotWithShape="1">
          <a:blip r:embed="rId4"/>
          <a:srcRect l="9618" t="3766" r="8601" b="3073"/>
          <a:stretch/>
        </p:blipFill>
        <p:spPr>
          <a:xfrm>
            <a:off x="679496" y="436130"/>
            <a:ext cx="1576423" cy="1582307"/>
          </a:xfrm>
          <a:prstGeom prst="rect">
            <a:avLst/>
          </a:prstGeom>
        </p:spPr>
      </p:pic>
      <p:pic>
        <p:nvPicPr>
          <p:cNvPr id="2" name="Picture 1"/>
          <p:cNvPicPr>
            <a:picLocks noChangeAspect="1"/>
          </p:cNvPicPr>
          <p:nvPr/>
        </p:nvPicPr>
        <p:blipFill>
          <a:blip r:embed="rId5"/>
          <a:stretch>
            <a:fillRect/>
          </a:stretch>
        </p:blipFill>
        <p:spPr>
          <a:xfrm>
            <a:off x="3674776" y="701537"/>
            <a:ext cx="998671" cy="789272"/>
          </a:xfrm>
          <a:prstGeom prst="rect">
            <a:avLst/>
          </a:prstGeom>
        </p:spPr>
      </p:pic>
      <p:pic>
        <p:nvPicPr>
          <p:cNvPr id="8" name="Picture 7"/>
          <p:cNvPicPr>
            <a:picLocks noChangeAspect="1"/>
          </p:cNvPicPr>
          <p:nvPr/>
        </p:nvPicPr>
        <p:blipFill>
          <a:blip r:embed="rId5"/>
          <a:stretch>
            <a:fillRect/>
          </a:stretch>
        </p:blipFill>
        <p:spPr>
          <a:xfrm>
            <a:off x="7717490" y="658221"/>
            <a:ext cx="1155317" cy="913073"/>
          </a:xfrm>
          <a:prstGeom prst="rect">
            <a:avLst/>
          </a:prstGeom>
        </p:spPr>
      </p:pic>
      <p:sp>
        <p:nvSpPr>
          <p:cNvPr id="6" name="Rectangle 5"/>
          <p:cNvSpPr/>
          <p:nvPr/>
        </p:nvSpPr>
        <p:spPr>
          <a:xfrm>
            <a:off x="9256550" y="2929134"/>
            <a:ext cx="2435631" cy="2971583"/>
          </a:xfrm>
          <a:prstGeom prst="rect">
            <a:avLst/>
          </a:prstGeom>
        </p:spPr>
        <p:txBody>
          <a:bodyPr wrap="square">
            <a:spAutoFit/>
          </a:bodyPr>
          <a:lstStyle/>
          <a:p>
            <a:pPr>
              <a:lnSpc>
                <a:spcPts val="1000"/>
              </a:lnSpc>
              <a:spcAft>
                <a:spcPts val="0"/>
              </a:spcAft>
            </a:pPr>
            <a:r>
              <a:rPr lang="en-GB" sz="1400" b="1" u="sng" dirty="0">
                <a:solidFill>
                  <a:srgbClr val="7030A0"/>
                </a:solidFill>
                <a:latin typeface="Comic Sans MS" panose="030F0702030302020204" pitchFamily="66" charset="0"/>
                <a:ea typeface="Calibri" panose="020F0502020204030204" pitchFamily="34" charset="0"/>
              </a:rPr>
              <a:t>How we protect the </a:t>
            </a:r>
          </a:p>
          <a:p>
            <a:pPr>
              <a:lnSpc>
                <a:spcPts val="1000"/>
              </a:lnSpc>
              <a:spcAft>
                <a:spcPts val="0"/>
              </a:spcAft>
            </a:pPr>
            <a:endParaRPr lang="en-GB" sz="1400" b="1" u="sng" dirty="0">
              <a:solidFill>
                <a:srgbClr val="7030A0"/>
              </a:solidFill>
              <a:latin typeface="Comic Sans MS" panose="030F0702030302020204" pitchFamily="66" charset="0"/>
              <a:ea typeface="Calibri" panose="020F0502020204030204" pitchFamily="34" charset="0"/>
            </a:endParaRPr>
          </a:p>
          <a:p>
            <a:pPr>
              <a:lnSpc>
                <a:spcPts val="1000"/>
              </a:lnSpc>
              <a:spcAft>
                <a:spcPts val="0"/>
              </a:spcAft>
            </a:pPr>
            <a:r>
              <a:rPr lang="en-GB" sz="1400" b="1" u="sng">
                <a:solidFill>
                  <a:srgbClr val="7030A0"/>
                </a:solidFill>
                <a:latin typeface="Comic Sans MS" panose="030F0702030302020204" pitchFamily="66" charset="0"/>
                <a:ea typeface="Calibri" panose="020F0502020204030204" pitchFamily="34" charset="0"/>
              </a:rPr>
              <a:t>children </a:t>
            </a:r>
            <a:r>
              <a:rPr lang="en-GB" sz="1400" b="1" u="sng" dirty="0">
                <a:solidFill>
                  <a:srgbClr val="7030A0"/>
                </a:solidFill>
                <a:latin typeface="Comic Sans MS" panose="030F0702030302020204" pitchFamily="66" charset="0"/>
                <a:ea typeface="Calibri" panose="020F0502020204030204" pitchFamily="34" charset="0"/>
              </a:rPr>
              <a:t>at Uplands</a:t>
            </a:r>
            <a:endParaRPr lang="en-GB" sz="1400" u="sng" dirty="0">
              <a:solidFill>
                <a:srgbClr val="7030A0"/>
              </a:solidFill>
              <a:latin typeface="Comic Sans MS" panose="030F0702030302020204" pitchFamily="66" charset="0"/>
              <a:ea typeface="Times New Roman" panose="02020603050405020304" pitchFamily="18" charset="0"/>
            </a:endParaRPr>
          </a:p>
          <a:p>
            <a:pPr>
              <a:lnSpc>
                <a:spcPts val="315"/>
              </a:lnSpc>
              <a:spcAft>
                <a:spcPts val="0"/>
              </a:spcAft>
            </a:pPr>
            <a:r>
              <a:rPr lang="en-GB" sz="1400" dirty="0">
                <a:solidFill>
                  <a:srgbClr val="7030A0"/>
                </a:solidFill>
                <a:latin typeface="Comic Sans MS" panose="030F0702030302020204" pitchFamily="66" charset="0"/>
                <a:ea typeface="Times New Roman" panose="02020603050405020304" pitchFamily="18" charset="0"/>
              </a:rPr>
              <a:t> </a:t>
            </a:r>
          </a:p>
          <a:p>
            <a:pPr marR="3810" algn="just">
              <a:lnSpc>
                <a:spcPct val="95000"/>
              </a:lnSpc>
              <a:spcAft>
                <a:spcPts val="0"/>
              </a:spcAft>
            </a:pPr>
            <a:r>
              <a:rPr lang="en-GB" sz="1400" dirty="0">
                <a:solidFill>
                  <a:srgbClr val="7030A0"/>
                </a:solidFill>
                <a:latin typeface="Comic Sans MS" panose="030F0702030302020204" pitchFamily="66" charset="0"/>
                <a:ea typeface="Calibri" panose="020F0502020204030204" pitchFamily="34" charset="0"/>
              </a:rPr>
              <a:t>We provide a safe and secure environment for children to learn in and to progress. We help to ensure that children remain safe, at home as well as at the academy. We think it is important for our children to know where to get help if they are worried or unhappy about something.</a:t>
            </a:r>
          </a:p>
        </p:txBody>
      </p:sp>
      <p:sp>
        <p:nvSpPr>
          <p:cNvPr id="9" name="Rectangle 8"/>
          <p:cNvSpPr/>
          <p:nvPr/>
        </p:nvSpPr>
        <p:spPr>
          <a:xfrm>
            <a:off x="446925" y="3635504"/>
            <a:ext cx="2481244" cy="1562735"/>
          </a:xfrm>
          <a:prstGeom prst="rect">
            <a:avLst/>
          </a:prstGeom>
        </p:spPr>
        <p:txBody>
          <a:bodyPr wrap="square">
            <a:spAutoFit/>
          </a:bodyPr>
          <a:lstStyle/>
          <a:p>
            <a:pPr marR="499110">
              <a:lnSpc>
                <a:spcPct val="91000"/>
              </a:lnSpc>
              <a:spcAft>
                <a:spcPts val="0"/>
              </a:spcAft>
            </a:pPr>
            <a:r>
              <a:rPr lang="en-GB" sz="1500" u="sng" dirty="0">
                <a:solidFill>
                  <a:srgbClr val="7030A0"/>
                </a:solidFill>
                <a:latin typeface="Comic Sans MS" panose="030F0702030302020204" pitchFamily="66" charset="0"/>
                <a:ea typeface="Times New Roman" panose="02020603050405020304" pitchFamily="18" charset="0"/>
              </a:rPr>
              <a:t>Our Safeguarding team </a:t>
            </a:r>
          </a:p>
          <a:p>
            <a:pPr marR="499110">
              <a:lnSpc>
                <a:spcPct val="91000"/>
              </a:lnSpc>
              <a:spcAft>
                <a:spcPts val="0"/>
              </a:spcAft>
            </a:pPr>
            <a:endParaRPr lang="en-GB" sz="1500" u="sng" dirty="0">
              <a:solidFill>
                <a:srgbClr val="7030A0"/>
              </a:solidFill>
              <a:latin typeface="Comic Sans MS" panose="030F0702030302020204" pitchFamily="66" charset="0"/>
              <a:ea typeface="Times New Roman" panose="02020603050405020304" pitchFamily="18" charset="0"/>
            </a:endParaRPr>
          </a:p>
          <a:p>
            <a:pPr marL="285750" marR="499110" indent="-285750">
              <a:lnSpc>
                <a:spcPct val="91000"/>
              </a:lnSpc>
              <a:spcAft>
                <a:spcPts val="0"/>
              </a:spcAft>
              <a:buFont typeface="Arial" panose="020B0604020202020204" pitchFamily="34" charset="0"/>
              <a:buChar char="•"/>
            </a:pPr>
            <a:r>
              <a:rPr lang="en-GB" sz="1500" dirty="0">
                <a:solidFill>
                  <a:srgbClr val="7030A0"/>
                </a:solidFill>
                <a:latin typeface="Comic Sans MS" panose="030F0702030302020204" pitchFamily="66" charset="0"/>
                <a:ea typeface="Times New Roman" panose="02020603050405020304" pitchFamily="18" charset="0"/>
              </a:rPr>
              <a:t>Mrs Carlisle</a:t>
            </a:r>
          </a:p>
          <a:p>
            <a:pPr marL="285750" marR="499110" indent="-285750">
              <a:lnSpc>
                <a:spcPct val="91000"/>
              </a:lnSpc>
              <a:spcAft>
                <a:spcPts val="0"/>
              </a:spcAft>
              <a:buFont typeface="Arial" panose="020B0604020202020204" pitchFamily="34" charset="0"/>
              <a:buChar char="•"/>
            </a:pPr>
            <a:r>
              <a:rPr lang="en-GB" sz="1500" dirty="0">
                <a:solidFill>
                  <a:srgbClr val="7030A0"/>
                </a:solidFill>
                <a:latin typeface="Comic Sans MS" panose="030F0702030302020204" pitchFamily="66" charset="0"/>
                <a:ea typeface="Times New Roman" panose="02020603050405020304" pitchFamily="18" charset="0"/>
              </a:rPr>
              <a:t>Mrs </a:t>
            </a:r>
            <a:r>
              <a:rPr lang="en-GB" sz="1500" dirty="0" err="1">
                <a:solidFill>
                  <a:srgbClr val="7030A0"/>
                </a:solidFill>
                <a:latin typeface="Comic Sans MS" panose="030F0702030302020204" pitchFamily="66" charset="0"/>
                <a:ea typeface="Times New Roman" panose="02020603050405020304" pitchFamily="18" charset="0"/>
              </a:rPr>
              <a:t>Gatherum</a:t>
            </a:r>
            <a:r>
              <a:rPr lang="en-GB" sz="1500" dirty="0">
                <a:solidFill>
                  <a:srgbClr val="7030A0"/>
                </a:solidFill>
                <a:latin typeface="Comic Sans MS" panose="030F0702030302020204" pitchFamily="66" charset="0"/>
                <a:ea typeface="Times New Roman" panose="02020603050405020304" pitchFamily="18" charset="0"/>
              </a:rPr>
              <a:t> </a:t>
            </a:r>
          </a:p>
          <a:p>
            <a:pPr marL="285750" marR="499110" indent="-285750">
              <a:lnSpc>
                <a:spcPct val="91000"/>
              </a:lnSpc>
              <a:spcAft>
                <a:spcPts val="0"/>
              </a:spcAft>
              <a:buFont typeface="Arial" panose="020B0604020202020204" pitchFamily="34" charset="0"/>
              <a:buChar char="•"/>
            </a:pPr>
            <a:r>
              <a:rPr lang="en-GB" sz="1500" dirty="0">
                <a:solidFill>
                  <a:srgbClr val="7030A0"/>
                </a:solidFill>
                <a:latin typeface="Comic Sans MS" panose="030F0702030302020204" pitchFamily="66" charset="0"/>
                <a:ea typeface="Times New Roman" panose="02020603050405020304" pitchFamily="18" charset="0"/>
              </a:rPr>
              <a:t>Mrs </a:t>
            </a:r>
            <a:r>
              <a:rPr lang="en-GB" sz="1500" dirty="0" err="1">
                <a:solidFill>
                  <a:srgbClr val="7030A0"/>
                </a:solidFill>
                <a:latin typeface="Comic Sans MS" panose="030F0702030302020204" pitchFamily="66" charset="0"/>
                <a:ea typeface="Times New Roman" panose="02020603050405020304" pitchFamily="18" charset="0"/>
              </a:rPr>
              <a:t>Raybould</a:t>
            </a:r>
            <a:endParaRPr lang="en-GB" sz="1500" dirty="0">
              <a:solidFill>
                <a:srgbClr val="7030A0"/>
              </a:solidFill>
              <a:latin typeface="Comic Sans MS" panose="030F0702030302020204" pitchFamily="66" charset="0"/>
              <a:ea typeface="Times New Roman" panose="02020603050405020304" pitchFamily="18" charset="0"/>
            </a:endParaRPr>
          </a:p>
          <a:p>
            <a:pPr marL="285750" marR="499110" indent="-285750">
              <a:lnSpc>
                <a:spcPct val="91000"/>
              </a:lnSpc>
              <a:spcAft>
                <a:spcPts val="0"/>
              </a:spcAft>
              <a:buFont typeface="Arial" panose="020B0604020202020204" pitchFamily="34" charset="0"/>
              <a:buChar char="•"/>
            </a:pPr>
            <a:r>
              <a:rPr lang="en-GB" sz="1500" dirty="0">
                <a:solidFill>
                  <a:srgbClr val="7030A0"/>
                </a:solidFill>
                <a:latin typeface="Comic Sans MS" panose="030F0702030302020204" pitchFamily="66" charset="0"/>
                <a:ea typeface="Times New Roman" panose="02020603050405020304" pitchFamily="18" charset="0"/>
              </a:rPr>
              <a:t>Mrs </a:t>
            </a:r>
            <a:r>
              <a:rPr lang="en-GB" sz="1500" dirty="0" err="1">
                <a:solidFill>
                  <a:srgbClr val="7030A0"/>
                </a:solidFill>
                <a:latin typeface="Comic Sans MS" panose="030F0702030302020204" pitchFamily="66" charset="0"/>
                <a:ea typeface="Times New Roman" panose="02020603050405020304" pitchFamily="18" charset="0"/>
              </a:rPr>
              <a:t>Shaukat</a:t>
            </a:r>
            <a:endParaRPr lang="en-GB" sz="1500" dirty="0">
              <a:solidFill>
                <a:srgbClr val="7030A0"/>
              </a:solidFill>
              <a:latin typeface="Comic Sans MS" panose="030F0702030302020204" pitchFamily="66" charset="0"/>
              <a:ea typeface="Times New Roman" panose="02020603050405020304" pitchFamily="18" charset="0"/>
            </a:endParaRPr>
          </a:p>
        </p:txBody>
      </p:sp>
      <p:sp>
        <p:nvSpPr>
          <p:cNvPr id="10" name="Rectangle 9"/>
          <p:cNvSpPr/>
          <p:nvPr/>
        </p:nvSpPr>
        <p:spPr>
          <a:xfrm>
            <a:off x="2867892" y="3240131"/>
            <a:ext cx="6096000" cy="1912896"/>
          </a:xfrm>
          <a:prstGeom prst="rect">
            <a:avLst/>
          </a:prstGeom>
        </p:spPr>
        <p:txBody>
          <a:bodyPr>
            <a:spAutoFit/>
          </a:bodyPr>
          <a:lstStyle/>
          <a:p>
            <a:pPr marR="92710" algn="ctr">
              <a:lnSpc>
                <a:spcPct val="90000"/>
              </a:lnSpc>
              <a:spcAft>
                <a:spcPts val="0"/>
              </a:spcAft>
            </a:pPr>
            <a:r>
              <a:rPr lang="en-GB" sz="1400" dirty="0">
                <a:latin typeface="Comic Sans MS" panose="030F0702030302020204" pitchFamily="66" charset="0"/>
                <a:ea typeface="Calibri" panose="020F0502020204030204" pitchFamily="34" charset="0"/>
              </a:rPr>
              <a:t>If someone has someone said something or you have heard something that you do not like and makes you upset…. </a:t>
            </a:r>
            <a:r>
              <a:rPr lang="en-GB" sz="1400" b="1" dirty="0">
                <a:solidFill>
                  <a:srgbClr val="FF0000"/>
                </a:solidFill>
                <a:latin typeface="Comic Sans MS" panose="030F0702030302020204" pitchFamily="66" charset="0"/>
                <a:ea typeface="Calibri" panose="020F0502020204030204" pitchFamily="34" charset="0"/>
              </a:rPr>
              <a:t>TELL SOMEONE.</a:t>
            </a:r>
          </a:p>
          <a:p>
            <a:pPr marR="92710">
              <a:lnSpc>
                <a:spcPct val="90000"/>
              </a:lnSpc>
              <a:spcAft>
                <a:spcPts val="0"/>
              </a:spcAft>
            </a:pPr>
            <a:endParaRPr lang="en-GB" sz="1200" dirty="0">
              <a:latin typeface="Comic Sans MS" panose="030F0702030302020204" pitchFamily="66" charset="0"/>
              <a:ea typeface="Times New Roman" panose="02020603050405020304" pitchFamily="18" charset="0"/>
            </a:endParaRPr>
          </a:p>
          <a:p>
            <a:pPr>
              <a:lnSpc>
                <a:spcPts val="315"/>
              </a:lnSpc>
              <a:spcAft>
                <a:spcPts val="0"/>
              </a:spcAft>
            </a:pPr>
            <a:r>
              <a:rPr lang="en-GB" sz="1200" dirty="0">
                <a:latin typeface="Comic Sans MS" panose="030F0702030302020204" pitchFamily="66" charset="0"/>
                <a:ea typeface="Times New Roman" panose="02020603050405020304" pitchFamily="18" charset="0"/>
              </a:rPr>
              <a:t> </a:t>
            </a:r>
          </a:p>
          <a:p>
            <a:pPr marR="3810">
              <a:lnSpc>
                <a:spcPct val="90000"/>
              </a:lnSpc>
              <a:spcAft>
                <a:spcPts val="0"/>
              </a:spcAft>
            </a:pPr>
            <a:r>
              <a:rPr lang="en-GB" sz="1200" dirty="0">
                <a:latin typeface="Comic Sans MS" panose="030F0702030302020204" pitchFamily="66" charset="0"/>
                <a:ea typeface="Calibri" panose="020F0502020204030204" pitchFamily="34" charset="0"/>
              </a:rPr>
              <a:t>You </a:t>
            </a:r>
            <a:r>
              <a:rPr lang="en-GB" sz="1200" u="sng" dirty="0">
                <a:latin typeface="Comic Sans MS" panose="030F0702030302020204" pitchFamily="66" charset="0"/>
                <a:ea typeface="Calibri" panose="020F0502020204030204" pitchFamily="34" charset="0"/>
              </a:rPr>
              <a:t>must </a:t>
            </a:r>
            <a:r>
              <a:rPr lang="en-GB" sz="1200" dirty="0">
                <a:latin typeface="Comic Sans MS" panose="030F0702030302020204" pitchFamily="66" charset="0"/>
                <a:ea typeface="Calibri" panose="020F0502020204030204" pitchFamily="34" charset="0"/>
              </a:rPr>
              <a:t>tell someone so we can help you. Examples of people you can tell are:</a:t>
            </a:r>
            <a:endParaRPr lang="en-GB" sz="1200" dirty="0">
              <a:latin typeface="Comic Sans MS" panose="030F0702030302020204" pitchFamily="66" charset="0"/>
              <a:ea typeface="Times New Roman" panose="02020603050405020304" pitchFamily="18" charset="0"/>
            </a:endParaRPr>
          </a:p>
          <a:p>
            <a:pPr>
              <a:lnSpc>
                <a:spcPts val="10"/>
              </a:lnSpc>
              <a:spcAft>
                <a:spcPts val="0"/>
              </a:spcAft>
            </a:pPr>
            <a:r>
              <a:rPr lang="en-GB" sz="1200" dirty="0">
                <a:latin typeface="Comic Sans MS" panose="030F0702030302020204" pitchFamily="66" charset="0"/>
                <a:ea typeface="Times New Roman" panose="02020603050405020304" pitchFamily="18" charset="0"/>
              </a:rPr>
              <a:t> </a:t>
            </a:r>
          </a:p>
          <a:p>
            <a:pPr marL="342900" lvl="0" indent="-342900">
              <a:lnSpc>
                <a:spcPct val="115000"/>
              </a:lnSpc>
              <a:spcAft>
                <a:spcPts val="0"/>
              </a:spcAft>
              <a:buFont typeface="Symbol" panose="05050102010706020507" pitchFamily="18" charset="2"/>
              <a:buChar char=""/>
            </a:pPr>
            <a:r>
              <a:rPr lang="en-GB" sz="1200" dirty="0">
                <a:latin typeface="Comic Sans MS" panose="030F0702030302020204" pitchFamily="66" charset="0"/>
                <a:ea typeface="Calibri" panose="020F0502020204030204" pitchFamily="34" charset="0"/>
                <a:cs typeface="Times New Roman" panose="02020603050405020304" pitchFamily="18" charset="0"/>
              </a:rPr>
              <a:t>Mrs Carlisle </a:t>
            </a:r>
          </a:p>
          <a:p>
            <a:pPr marL="342900" lvl="0" indent="-342900">
              <a:lnSpc>
                <a:spcPct val="115000"/>
              </a:lnSpc>
              <a:spcAft>
                <a:spcPts val="0"/>
              </a:spcAft>
              <a:buFont typeface="Symbol" panose="05050102010706020507" pitchFamily="18" charset="2"/>
              <a:buChar char=""/>
            </a:pPr>
            <a:r>
              <a:rPr lang="en-GB" sz="1200" dirty="0">
                <a:latin typeface="Comic Sans MS" panose="030F0702030302020204" pitchFamily="66" charset="0"/>
                <a:ea typeface="Calibri" panose="020F0502020204030204" pitchFamily="34" charset="0"/>
                <a:cs typeface="Times New Roman" panose="02020603050405020304" pitchFamily="18" charset="0"/>
              </a:rPr>
              <a:t>Mrs </a:t>
            </a:r>
            <a:r>
              <a:rPr lang="en-GB" sz="1200" dirty="0" err="1">
                <a:latin typeface="Comic Sans MS" panose="030F0702030302020204" pitchFamily="66" charset="0"/>
                <a:ea typeface="Calibri" panose="020F0502020204030204" pitchFamily="34" charset="0"/>
                <a:cs typeface="Times New Roman" panose="02020603050405020304" pitchFamily="18" charset="0"/>
              </a:rPr>
              <a:t>Gatherum</a:t>
            </a:r>
            <a:endParaRPr lang="en-GB" sz="1200" dirty="0">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en-GB" sz="1200" dirty="0">
                <a:latin typeface="Comic Sans MS" panose="030F0702030302020204" pitchFamily="66" charset="0"/>
                <a:ea typeface="Calibri" panose="020F0502020204030204" pitchFamily="34" charset="0"/>
                <a:cs typeface="Times New Roman" panose="02020603050405020304" pitchFamily="18" charset="0"/>
              </a:rPr>
              <a:t>Your teacher</a:t>
            </a:r>
          </a:p>
          <a:p>
            <a:pPr marL="342900" lvl="0" indent="-342900">
              <a:lnSpc>
                <a:spcPct val="115000"/>
              </a:lnSpc>
              <a:spcAft>
                <a:spcPts val="0"/>
              </a:spcAft>
              <a:buFont typeface="Symbol" panose="05050102010706020507" pitchFamily="18" charset="2"/>
              <a:buChar char=""/>
            </a:pPr>
            <a:r>
              <a:rPr lang="en-GB" sz="1200" dirty="0">
                <a:latin typeface="Comic Sans MS" panose="030F0702030302020204" pitchFamily="66" charset="0"/>
                <a:ea typeface="Calibri" panose="020F0502020204030204" pitchFamily="34" charset="0"/>
                <a:cs typeface="Times New Roman" panose="02020603050405020304" pitchFamily="18" charset="0"/>
              </a:rPr>
              <a:t>Your friend</a:t>
            </a:r>
          </a:p>
          <a:p>
            <a:pPr marL="342900" lvl="0" indent="-342900">
              <a:lnSpc>
                <a:spcPct val="115000"/>
              </a:lnSpc>
              <a:spcAft>
                <a:spcPts val="0"/>
              </a:spcAft>
              <a:buFont typeface="Symbol" panose="05050102010706020507" pitchFamily="18" charset="2"/>
              <a:buChar char=""/>
            </a:pPr>
            <a:r>
              <a:rPr lang="en-GB" sz="1200" dirty="0">
                <a:latin typeface="Comic Sans MS" panose="030F0702030302020204" pitchFamily="66" charset="0"/>
                <a:ea typeface="Calibri" panose="020F0502020204030204" pitchFamily="34" charset="0"/>
                <a:cs typeface="Times New Roman" panose="02020603050405020304" pitchFamily="18" charset="0"/>
              </a:rPr>
              <a:t>Lunch time assistants </a:t>
            </a:r>
          </a:p>
        </p:txBody>
      </p:sp>
      <p:sp>
        <p:nvSpPr>
          <p:cNvPr id="14" name="Rectangle 13">
            <a:extLst>
              <a:ext uri="{FF2B5EF4-FFF2-40B4-BE49-F238E27FC236}">
                <a16:creationId xmlns:a16="http://schemas.microsoft.com/office/drawing/2014/main" id="{B3B14FD5-85B7-40F8-AFE0-6653C6DF438C}"/>
              </a:ext>
            </a:extLst>
          </p:cNvPr>
          <p:cNvSpPr/>
          <p:nvPr/>
        </p:nvSpPr>
        <p:spPr>
          <a:xfrm>
            <a:off x="446925" y="6071548"/>
            <a:ext cx="5591595" cy="389145"/>
          </a:xfrm>
          <a:prstGeom prst="rect">
            <a:avLst/>
          </a:prstGeom>
        </p:spPr>
        <p:txBody>
          <a:bodyPr wrap="none">
            <a:spAutoFit/>
          </a:bodyPr>
          <a:lstStyle/>
          <a:p>
            <a:pPr>
              <a:lnSpc>
                <a:spcPct val="115000"/>
              </a:lnSpc>
              <a:spcAft>
                <a:spcPts val="1000"/>
              </a:spcAft>
            </a:pPr>
            <a:r>
              <a:rPr lang="en-GB" b="1" dirty="0">
                <a:solidFill>
                  <a:schemeClr val="accent2"/>
                </a:solidFill>
                <a:latin typeface="Comic Sans MS" panose="030F0702030302020204" pitchFamily="66" charset="0"/>
                <a:ea typeface="Calibri" panose="020F0502020204030204" pitchFamily="34" charset="0"/>
                <a:cs typeface="Times New Roman" panose="02020603050405020304" pitchFamily="18" charset="0"/>
              </a:rPr>
              <a:t>Updated by the School Council September 2022</a:t>
            </a:r>
            <a:endParaRPr lang="en-GB" sz="1200" dirty="0">
              <a:solidFill>
                <a:schemeClr val="accent2"/>
              </a:solidFill>
              <a:effectLst/>
              <a:latin typeface="Comic Sans MS" panose="030F0702030302020204" pitchFamily="66" charset="0"/>
              <a:ea typeface="Calibri" panose="020F0502020204030204" pitchFamily="34" charset="0"/>
              <a:cs typeface="Times New Roman" panose="02020603050405020304" pitchFamily="18" charset="0"/>
            </a:endParaRPr>
          </a:p>
        </p:txBody>
      </p:sp>
      <p:pic>
        <p:nvPicPr>
          <p:cNvPr id="17" name="Picture 16"/>
          <p:cNvPicPr>
            <a:picLocks noChangeAspect="1"/>
          </p:cNvPicPr>
          <p:nvPr/>
        </p:nvPicPr>
        <p:blipFill rotWithShape="1">
          <a:blip r:embed="rId4"/>
          <a:srcRect l="9618" t="3766" r="8601" b="3073"/>
          <a:stretch/>
        </p:blipFill>
        <p:spPr>
          <a:xfrm>
            <a:off x="10080269" y="436130"/>
            <a:ext cx="1576423" cy="1582307"/>
          </a:xfrm>
          <a:prstGeom prst="rect">
            <a:avLst/>
          </a:prstGeom>
        </p:spPr>
      </p:pic>
      <p:pic>
        <p:nvPicPr>
          <p:cNvPr id="18" name="Picture 17" descr="Free Borders and Clip Art | Downloadable Free Scalloped Corner Borders"/>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6200000">
            <a:off x="2793714" y="-2502754"/>
            <a:ext cx="6563023" cy="12030347"/>
          </a:xfrm>
          <a:prstGeom prst="rect">
            <a:avLst/>
          </a:prstGeom>
        </p:spPr>
      </p:pic>
    </p:spTree>
    <p:extLst>
      <p:ext uri="{BB962C8B-B14F-4D97-AF65-F5344CB8AC3E}">
        <p14:creationId xmlns:p14="http://schemas.microsoft.com/office/powerpoint/2010/main" val="277086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2051</TotalTime>
  <Words>523</Words>
  <Application>Microsoft Office PowerPoint</Application>
  <PresentationFormat>Widescreen</PresentationFormat>
  <Paragraphs>135</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Comic Sans MS</vt:lpstr>
      <vt:lpstr>Symbol</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Samantha Pearson</dc:creator>
  <cp:lastModifiedBy>Lucy Carlisle</cp:lastModifiedBy>
  <cp:revision>41</cp:revision>
  <cp:lastPrinted>2022-04-07T11:42:42Z</cp:lastPrinted>
  <dcterms:created xsi:type="dcterms:W3CDTF">2020-09-22T15:51:01Z</dcterms:created>
  <dcterms:modified xsi:type="dcterms:W3CDTF">2022-09-22T17:16:24Z</dcterms:modified>
</cp:coreProperties>
</file>